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4"/>
    <p:sldMasterId id="2147483832" r:id="rId5"/>
    <p:sldMasterId id="2147483829" r:id="rId6"/>
  </p:sldMasterIdLst>
  <p:notesMasterIdLst>
    <p:notesMasterId r:id="rId11"/>
  </p:notesMasterIdLst>
  <p:handoutMasterIdLst>
    <p:handoutMasterId r:id="rId12"/>
  </p:handoutMasterIdLst>
  <p:sldIdLst>
    <p:sldId id="275" r:id="rId7"/>
    <p:sldId id="290" r:id="rId8"/>
    <p:sldId id="292" r:id="rId9"/>
    <p:sldId id="293" r:id="rId10"/>
  </p:sldIdLst>
  <p:sldSz cx="10691813" cy="7559675"/>
  <p:notesSz cx="6735763" cy="986631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86AD"/>
    <a:srgbClr val="6882AE"/>
    <a:srgbClr val="6ECDF3"/>
    <a:srgbClr val="96DBF6"/>
    <a:srgbClr val="2C76AE"/>
    <a:srgbClr val="44ADDE"/>
    <a:srgbClr val="73CBF3"/>
    <a:srgbClr val="00A9E1"/>
    <a:srgbClr val="41BDED"/>
    <a:srgbClr val="5AC4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C4C173-B483-D791-063E-C99652379F2D}" v="23" dt="2024-01-12T00:25:46.47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32" autoAdjust="0"/>
    <p:restoredTop sz="94329" autoAdjust="0"/>
  </p:normalViewPr>
  <p:slideViewPr>
    <p:cSldViewPr snapToGrid="0">
      <p:cViewPr varScale="1">
        <p:scale>
          <a:sx n="98" d="100"/>
          <a:sy n="98" d="100"/>
        </p:scale>
        <p:origin x="1422" y="90"/>
      </p:cViewPr>
      <p:guideLst/>
    </p:cSldViewPr>
  </p:slideViewPr>
  <p:outlineViewPr>
    <p:cViewPr>
      <p:scale>
        <a:sx n="33" d="100"/>
        <a:sy n="33" d="100"/>
      </p:scale>
      <p:origin x="0" y="-8586"/>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BD93407-E2EF-2D70-EAFF-D7D232C3A7DF}"/>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9D2D6EDA-46DA-B40B-D9BF-468114D242DB}"/>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6FB35C3C-E9E7-4F15-8B8A-ACDD05949D84}" type="datetimeFigureOut">
              <a:rPr kumimoji="1" lang="ja-JP" altLang="en-US" smtClean="0"/>
              <a:t>2024/2/5</a:t>
            </a:fld>
            <a:endParaRPr kumimoji="1" lang="ja-JP" altLang="en-US"/>
          </a:p>
        </p:txBody>
      </p:sp>
      <p:sp>
        <p:nvSpPr>
          <p:cNvPr id="4" name="フッター プレースホルダー 3">
            <a:extLst>
              <a:ext uri="{FF2B5EF4-FFF2-40B4-BE49-F238E27FC236}">
                <a16:creationId xmlns:a16="http://schemas.microsoft.com/office/drawing/2014/main" id="{1A68F74B-FEF7-E01B-8E7B-10E5FF4AAC82}"/>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A16F2FF8-C725-E023-5349-CD152FA0C512}"/>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BBE25D2D-E9CD-4051-8CC7-418793DA6725}" type="slidenum">
              <a:rPr kumimoji="1" lang="ja-JP" altLang="en-US" smtClean="0"/>
              <a:t>‹#›</a:t>
            </a:fld>
            <a:endParaRPr kumimoji="1" lang="ja-JP" altLang="en-US"/>
          </a:p>
        </p:txBody>
      </p:sp>
    </p:spTree>
    <p:extLst>
      <p:ext uri="{BB962C8B-B14F-4D97-AF65-F5344CB8AC3E}">
        <p14:creationId xmlns:p14="http://schemas.microsoft.com/office/powerpoint/2010/main" val="1799090896"/>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3108" userDrawn="1">
          <p15:clr>
            <a:srgbClr val="F26B43"/>
          </p15:clr>
        </p15:guide>
        <p15:guide id="2" pos="212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71AE399-1964-46A0-8C84-DADA89F8A72D}" type="datetimeFigureOut">
              <a:rPr kumimoji="1" lang="ja-JP" altLang="en-US" smtClean="0"/>
              <a:t>2024/2/5</a:t>
            </a:fld>
            <a:endParaRPr kumimoji="1" lang="ja-JP" altLang="en-US"/>
          </a:p>
        </p:txBody>
      </p:sp>
      <p:sp>
        <p:nvSpPr>
          <p:cNvPr id="4" name="スライド イメージ プレースホルダー 3"/>
          <p:cNvSpPr>
            <a:spLocks noGrp="1" noRot="1" noChangeAspect="1"/>
          </p:cNvSpPr>
          <p:nvPr>
            <p:ph type="sldImg" idx="2"/>
          </p:nvPr>
        </p:nvSpPr>
        <p:spPr>
          <a:xfrm>
            <a:off x="1014413" y="1233488"/>
            <a:ext cx="47069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C2D71D41-2BB5-4916-892F-81EA436573B2}" type="slidenum">
              <a:rPr kumimoji="1" lang="ja-JP" altLang="en-US" smtClean="0"/>
              <a:t>‹#›</a:t>
            </a:fld>
            <a:endParaRPr kumimoji="1" lang="ja-JP" altLang="en-US"/>
          </a:p>
        </p:txBody>
      </p:sp>
    </p:spTree>
    <p:extLst>
      <p:ext uri="{BB962C8B-B14F-4D97-AF65-F5344CB8AC3E}">
        <p14:creationId xmlns:p14="http://schemas.microsoft.com/office/powerpoint/2010/main" val="2101745013"/>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08" userDrawn="1">
          <p15:clr>
            <a:srgbClr val="F26B43"/>
          </p15:clr>
        </p15:guide>
        <p15:guide id="2" pos="2122" userDrawn="1">
          <p15:clr>
            <a:srgbClr val="F26B43"/>
          </p15:clr>
        </p15:guide>
      </p15:sldGuideLst>
    </p:ext>
  </p:extLst>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とコンテンツ（基本形）">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A8678E1-5C8C-16EB-3255-A0CEF7FCFF43}"/>
              </a:ext>
            </a:extLst>
          </p:cNvPr>
          <p:cNvSpPr>
            <a:spLocks noGrp="1"/>
          </p:cNvSpPr>
          <p:nvPr>
            <p:ph type="dt" sz="half" idx="10"/>
          </p:nvPr>
        </p:nvSpPr>
        <p:spPr>
          <a:xfrm>
            <a:off x="735062" y="7006700"/>
            <a:ext cx="2405658" cy="402483"/>
          </a:xfrm>
          <a:prstGeom prst="rect">
            <a:avLst/>
          </a:prstGeom>
        </p:spPr>
        <p:txBody>
          <a:bodyPr/>
          <a:lstStyle/>
          <a:p>
            <a:fld id="{D67B670E-FF28-4356-8F99-5E102F687352}" type="datetime1">
              <a:rPr kumimoji="1" lang="ja-JP" altLang="en-US" smtClean="0"/>
              <a:t>2024/2/5</a:t>
            </a:fld>
            <a:endParaRPr kumimoji="1" lang="ja-JP" altLang="en-US"/>
          </a:p>
        </p:txBody>
      </p:sp>
      <p:sp>
        <p:nvSpPr>
          <p:cNvPr id="5" name="フッター プレースホルダー 4">
            <a:extLst>
              <a:ext uri="{FF2B5EF4-FFF2-40B4-BE49-F238E27FC236}">
                <a16:creationId xmlns:a16="http://schemas.microsoft.com/office/drawing/2014/main" id="{BD193BE5-2E19-F14E-2C91-8AD9342011F9}"/>
              </a:ext>
            </a:extLst>
          </p:cNvPr>
          <p:cNvSpPr>
            <a:spLocks noGrp="1"/>
          </p:cNvSpPr>
          <p:nvPr>
            <p:ph type="ftr" sz="quarter" idx="11"/>
          </p:nvPr>
        </p:nvSpPr>
        <p:spPr>
          <a:xfrm>
            <a:off x="3541663" y="7006700"/>
            <a:ext cx="3608487" cy="402483"/>
          </a:xfrm>
          <a:prstGeom prst="rect">
            <a:avLst/>
          </a:prstGeom>
        </p:spPr>
        <p:txBody>
          <a:bodyPr/>
          <a:lstStyle/>
          <a:p>
            <a:endParaRPr kumimoji="1" lang="ja-JP" altLang="en-US"/>
          </a:p>
        </p:txBody>
      </p:sp>
      <p:sp>
        <p:nvSpPr>
          <p:cNvPr id="8" name="タイトル 7">
            <a:extLst>
              <a:ext uri="{FF2B5EF4-FFF2-40B4-BE49-F238E27FC236}">
                <a16:creationId xmlns:a16="http://schemas.microsoft.com/office/drawing/2014/main" id="{78A0D318-A271-E6BD-6027-BDA0ADBEDA4E}"/>
              </a:ext>
            </a:extLst>
          </p:cNvPr>
          <p:cNvSpPr>
            <a:spLocks noGrp="1"/>
          </p:cNvSpPr>
          <p:nvPr>
            <p:ph type="title" hasCustomPrompt="1"/>
          </p:nvPr>
        </p:nvSpPr>
        <p:spPr>
          <a:xfrm>
            <a:off x="1141107" y="972730"/>
            <a:ext cx="5716894" cy="912717"/>
          </a:xfrm>
          <a:prstGeom prst="rect">
            <a:avLst/>
          </a:prstGeom>
          <a:noFill/>
          <a:effectLst/>
        </p:spPr>
        <p:txBody>
          <a:bodyPr lIns="46800" rIns="46800">
            <a:normAutofit/>
          </a:bodyPr>
          <a:lstStyle>
            <a:lvl1pPr>
              <a:defRPr sz="2400" b="1">
                <a:solidFill>
                  <a:srgbClr val="1286AD"/>
                </a:solidFill>
                <a:effectLst/>
                <a:latin typeface="+mn-ea"/>
                <a:ea typeface="+mn-ea"/>
              </a:defRPr>
            </a:lvl1pPr>
          </a:lstStyle>
          <a:p>
            <a:r>
              <a:rPr lang="ja-JP" altLang="en-US" dirty="0"/>
              <a:t>ここにスライドのタイトルがはいります</a:t>
            </a:r>
            <a:br>
              <a:rPr lang="en-US" altLang="ja-JP" dirty="0"/>
            </a:br>
            <a:endParaRPr lang="ja-JP" altLang="en-US" dirty="0"/>
          </a:p>
        </p:txBody>
      </p:sp>
      <p:sp>
        <p:nvSpPr>
          <p:cNvPr id="9" name="テキスト プレースホルダー 2">
            <a:extLst>
              <a:ext uri="{FF2B5EF4-FFF2-40B4-BE49-F238E27FC236}">
                <a16:creationId xmlns:a16="http://schemas.microsoft.com/office/drawing/2014/main" id="{AEA87275-32CB-8033-C469-C1B4563F960C}"/>
              </a:ext>
            </a:extLst>
          </p:cNvPr>
          <p:cNvSpPr>
            <a:spLocks noGrp="1"/>
          </p:cNvSpPr>
          <p:nvPr>
            <p:ph type="body" idx="13"/>
          </p:nvPr>
        </p:nvSpPr>
        <p:spPr>
          <a:xfrm>
            <a:off x="736455" y="2474364"/>
            <a:ext cx="4523138" cy="397166"/>
          </a:xfrm>
          <a:prstGeom prst="rect">
            <a:avLst/>
          </a:prstGeom>
        </p:spPr>
        <p:txBody>
          <a:bodyPr anchor="b">
            <a:normAutofit/>
          </a:bodyPr>
          <a:lstStyle>
            <a:lvl1pPr marL="342900" indent="-342900">
              <a:buFont typeface="Wingdings" panose="05000000000000000000" pitchFamily="2" charset="2"/>
              <a:buChar char="l"/>
              <a:defRPr sz="1800" b="1">
                <a:solidFill>
                  <a:srgbClr val="1286AD"/>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dirty="0"/>
              <a:t>マスター テキストの書式設定</a:t>
            </a:r>
            <a:endParaRPr kumimoji="1" lang="en-US" altLang="ja-JP" dirty="0"/>
          </a:p>
        </p:txBody>
      </p:sp>
      <p:sp>
        <p:nvSpPr>
          <p:cNvPr id="11" name="字幕 2">
            <a:extLst>
              <a:ext uri="{FF2B5EF4-FFF2-40B4-BE49-F238E27FC236}">
                <a16:creationId xmlns:a16="http://schemas.microsoft.com/office/drawing/2014/main" id="{BBECEC43-21DA-7ADB-7769-451125AC63C6}"/>
              </a:ext>
            </a:extLst>
          </p:cNvPr>
          <p:cNvSpPr>
            <a:spLocks noGrp="1"/>
          </p:cNvSpPr>
          <p:nvPr>
            <p:ph type="subTitle" idx="14" hasCustomPrompt="1"/>
          </p:nvPr>
        </p:nvSpPr>
        <p:spPr>
          <a:xfrm>
            <a:off x="1149882" y="1490021"/>
            <a:ext cx="8018860" cy="397165"/>
          </a:xfrm>
          <a:prstGeom prst="rect">
            <a:avLst/>
          </a:prstGeom>
        </p:spPr>
        <p:txBody>
          <a:bodyPr anchor="ctr">
            <a:normAutofit/>
          </a:bodyPr>
          <a:lstStyle>
            <a:lvl1pPr marL="0" indent="0" algn="l">
              <a:buNone/>
              <a:defRPr sz="1400" b="1">
                <a:solidFill>
                  <a:schemeClr val="bg2">
                    <a:lumMod val="25000"/>
                  </a:schemeClr>
                </a:solidFill>
              </a:defRPr>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dirty="0"/>
              <a:t>プレゼンテーションのサブタイトル</a:t>
            </a:r>
          </a:p>
        </p:txBody>
      </p:sp>
      <p:sp>
        <p:nvSpPr>
          <p:cNvPr id="14" name="テキスト プレースホルダー 2">
            <a:extLst>
              <a:ext uri="{FF2B5EF4-FFF2-40B4-BE49-F238E27FC236}">
                <a16:creationId xmlns:a16="http://schemas.microsoft.com/office/drawing/2014/main" id="{F1DB3696-98F3-5D8C-ABC6-4B575D5995A1}"/>
              </a:ext>
            </a:extLst>
          </p:cNvPr>
          <p:cNvSpPr>
            <a:spLocks noGrp="1"/>
          </p:cNvSpPr>
          <p:nvPr>
            <p:ph type="body" idx="15" hasCustomPrompt="1"/>
          </p:nvPr>
        </p:nvSpPr>
        <p:spPr>
          <a:xfrm>
            <a:off x="735063" y="2999875"/>
            <a:ext cx="6566876" cy="637103"/>
          </a:xfrm>
          <a:prstGeom prst="rect">
            <a:avLst/>
          </a:prstGeom>
        </p:spPr>
        <p:txBody>
          <a:bodyPr anchor="t">
            <a:normAutofit/>
          </a:bodyPr>
          <a:lstStyle>
            <a:lvl1pPr marL="0" indent="0">
              <a:buFont typeface="+mj-lt"/>
              <a:buNone/>
              <a:defRPr sz="1500" b="0">
                <a:solidFill>
                  <a:schemeClr val="tx1"/>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r>
              <a:rPr kumimoji="1" lang="ja-JP" altLang="en-US" dirty="0"/>
              <a:t>□□□□■□□□□■□□□□■□□□□■□□□□■□□□□■</a:t>
            </a:r>
            <a:endParaRPr kumimoji="1" lang="en-US" altLang="ja-JP" dirty="0"/>
          </a:p>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r>
              <a:rPr kumimoji="1" lang="ja-JP" altLang="en-US" dirty="0"/>
              <a:t>□□□□■□□□□■□□□□■□□□□■□□□□■□□□□■</a:t>
            </a:r>
            <a:endParaRPr kumimoji="1" lang="en-US" altLang="ja-JP" dirty="0"/>
          </a:p>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endParaRPr kumimoji="1" lang="en-US" altLang="ja-JP" dirty="0"/>
          </a:p>
        </p:txBody>
      </p:sp>
      <p:sp>
        <p:nvSpPr>
          <p:cNvPr id="15" name="テキスト プレースホルダー 2">
            <a:extLst>
              <a:ext uri="{FF2B5EF4-FFF2-40B4-BE49-F238E27FC236}">
                <a16:creationId xmlns:a16="http://schemas.microsoft.com/office/drawing/2014/main" id="{5A18E6E3-328E-7052-D666-433EA1928825}"/>
              </a:ext>
            </a:extLst>
          </p:cNvPr>
          <p:cNvSpPr>
            <a:spLocks noGrp="1"/>
          </p:cNvSpPr>
          <p:nvPr>
            <p:ph type="body" idx="16"/>
          </p:nvPr>
        </p:nvSpPr>
        <p:spPr>
          <a:xfrm>
            <a:off x="736455" y="3899255"/>
            <a:ext cx="4523138" cy="397166"/>
          </a:xfrm>
          <a:prstGeom prst="rect">
            <a:avLst/>
          </a:prstGeom>
        </p:spPr>
        <p:txBody>
          <a:bodyPr anchor="b">
            <a:normAutofit/>
          </a:bodyPr>
          <a:lstStyle>
            <a:lvl1pPr marL="342900" indent="-342900">
              <a:buFont typeface="Wingdings" panose="05000000000000000000" pitchFamily="2" charset="2"/>
              <a:buChar char="l"/>
              <a:defRPr sz="1800" b="1">
                <a:solidFill>
                  <a:srgbClr val="1286AD"/>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dirty="0"/>
              <a:t>マスター テキストの書式設定</a:t>
            </a:r>
            <a:endParaRPr kumimoji="1" lang="en-US" altLang="ja-JP" dirty="0"/>
          </a:p>
        </p:txBody>
      </p:sp>
      <p:sp>
        <p:nvSpPr>
          <p:cNvPr id="16" name="テキスト プレースホルダー 2">
            <a:extLst>
              <a:ext uri="{FF2B5EF4-FFF2-40B4-BE49-F238E27FC236}">
                <a16:creationId xmlns:a16="http://schemas.microsoft.com/office/drawing/2014/main" id="{3B991FFF-81F0-DF54-D2AA-6EDE42DE25F1}"/>
              </a:ext>
            </a:extLst>
          </p:cNvPr>
          <p:cNvSpPr>
            <a:spLocks noGrp="1"/>
          </p:cNvSpPr>
          <p:nvPr>
            <p:ph type="body" idx="17" hasCustomPrompt="1"/>
          </p:nvPr>
        </p:nvSpPr>
        <p:spPr>
          <a:xfrm>
            <a:off x="735063" y="4424765"/>
            <a:ext cx="6566876" cy="637103"/>
          </a:xfrm>
          <a:prstGeom prst="rect">
            <a:avLst/>
          </a:prstGeom>
        </p:spPr>
        <p:txBody>
          <a:bodyPr anchor="t">
            <a:normAutofit/>
          </a:bodyPr>
          <a:lstStyle>
            <a:lvl1pPr marL="0" indent="0">
              <a:buFont typeface="+mj-lt"/>
              <a:buNone/>
              <a:defRPr sz="1500" b="0">
                <a:solidFill>
                  <a:schemeClr val="tx1"/>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r>
              <a:rPr kumimoji="1" lang="ja-JP" altLang="en-US" dirty="0"/>
              <a:t>□□□□■□□□□■□□□□■□□□□■□□□□■□□□□■</a:t>
            </a:r>
            <a:endParaRPr kumimoji="1" lang="en-US" altLang="ja-JP" dirty="0"/>
          </a:p>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r>
              <a:rPr kumimoji="1" lang="ja-JP" altLang="en-US" dirty="0"/>
              <a:t>□□□□■□□□□■□□□□■□□□□■□□□□■□□□□■</a:t>
            </a:r>
            <a:endParaRPr kumimoji="1" lang="en-US" altLang="ja-JP" dirty="0"/>
          </a:p>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endParaRPr kumimoji="1" lang="en-US" altLang="ja-JP" dirty="0"/>
          </a:p>
        </p:txBody>
      </p:sp>
      <p:sp>
        <p:nvSpPr>
          <p:cNvPr id="17" name="テキスト プレースホルダー 2">
            <a:extLst>
              <a:ext uri="{FF2B5EF4-FFF2-40B4-BE49-F238E27FC236}">
                <a16:creationId xmlns:a16="http://schemas.microsoft.com/office/drawing/2014/main" id="{67DDED67-E01E-F47B-66D9-8C1F678AC3B5}"/>
              </a:ext>
            </a:extLst>
          </p:cNvPr>
          <p:cNvSpPr>
            <a:spLocks noGrp="1"/>
          </p:cNvSpPr>
          <p:nvPr>
            <p:ph type="body" idx="18"/>
          </p:nvPr>
        </p:nvSpPr>
        <p:spPr>
          <a:xfrm>
            <a:off x="736455" y="5324145"/>
            <a:ext cx="4523138" cy="397166"/>
          </a:xfrm>
          <a:prstGeom prst="rect">
            <a:avLst/>
          </a:prstGeom>
        </p:spPr>
        <p:txBody>
          <a:bodyPr anchor="b">
            <a:normAutofit/>
          </a:bodyPr>
          <a:lstStyle>
            <a:lvl1pPr marL="342900" indent="-342900">
              <a:buFont typeface="Wingdings" panose="05000000000000000000" pitchFamily="2" charset="2"/>
              <a:buChar char="l"/>
              <a:defRPr sz="1800" b="1">
                <a:solidFill>
                  <a:srgbClr val="1286AD"/>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dirty="0"/>
              <a:t>マスター テキストの書式設定</a:t>
            </a:r>
            <a:endParaRPr kumimoji="1" lang="en-US" altLang="ja-JP" dirty="0"/>
          </a:p>
        </p:txBody>
      </p:sp>
      <p:sp>
        <p:nvSpPr>
          <p:cNvPr id="18" name="テキスト プレースホルダー 2">
            <a:extLst>
              <a:ext uri="{FF2B5EF4-FFF2-40B4-BE49-F238E27FC236}">
                <a16:creationId xmlns:a16="http://schemas.microsoft.com/office/drawing/2014/main" id="{54AB28D5-3BF2-B735-8DF3-2D64BFA206EE}"/>
              </a:ext>
            </a:extLst>
          </p:cNvPr>
          <p:cNvSpPr>
            <a:spLocks noGrp="1"/>
          </p:cNvSpPr>
          <p:nvPr>
            <p:ph type="body" idx="19" hasCustomPrompt="1"/>
          </p:nvPr>
        </p:nvSpPr>
        <p:spPr>
          <a:xfrm>
            <a:off x="735063" y="5849656"/>
            <a:ext cx="6566876" cy="637103"/>
          </a:xfrm>
          <a:prstGeom prst="rect">
            <a:avLst/>
          </a:prstGeom>
        </p:spPr>
        <p:txBody>
          <a:bodyPr anchor="t">
            <a:normAutofit/>
          </a:bodyPr>
          <a:lstStyle>
            <a:lvl1pPr marL="0" indent="0">
              <a:buFont typeface="+mj-lt"/>
              <a:buNone/>
              <a:defRPr sz="1500" b="0">
                <a:solidFill>
                  <a:schemeClr val="tx1"/>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r>
              <a:rPr kumimoji="1" lang="ja-JP" altLang="en-US" dirty="0"/>
              <a:t>□□□□■□□□□■□□□□■□□□□■□□□□■□□□□■</a:t>
            </a:r>
            <a:endParaRPr kumimoji="1" lang="en-US" altLang="ja-JP" dirty="0"/>
          </a:p>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r>
              <a:rPr kumimoji="1" lang="ja-JP" altLang="en-US" dirty="0"/>
              <a:t>□□□□■□□□□■□□□□■□□□□■□□□□■□□□□■</a:t>
            </a:r>
            <a:endParaRPr kumimoji="1" lang="en-US" altLang="ja-JP" dirty="0"/>
          </a:p>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endParaRPr kumimoji="1" lang="en-US" altLang="ja-JP" dirty="0"/>
          </a:p>
        </p:txBody>
      </p:sp>
      <p:sp>
        <p:nvSpPr>
          <p:cNvPr id="19" name="スライド番号プレースホルダー 5">
            <a:extLst>
              <a:ext uri="{FF2B5EF4-FFF2-40B4-BE49-F238E27FC236}">
                <a16:creationId xmlns:a16="http://schemas.microsoft.com/office/drawing/2014/main" id="{353310F9-CE82-499D-90C2-1723A7315256}"/>
              </a:ext>
            </a:extLst>
          </p:cNvPr>
          <p:cNvSpPr>
            <a:spLocks noGrp="1"/>
          </p:cNvSpPr>
          <p:nvPr>
            <p:ph type="sldNum" sz="quarter" idx="12"/>
          </p:nvPr>
        </p:nvSpPr>
        <p:spPr>
          <a:xfrm>
            <a:off x="9492343" y="444536"/>
            <a:ext cx="901419" cy="402483"/>
          </a:xfrm>
        </p:spPr>
        <p:txBody>
          <a:bodyPr/>
          <a:lstStyle/>
          <a:p>
            <a:fld id="{02E4F1B4-5DBB-48B0-8293-F9AF30D93FB0}" type="slidenum">
              <a:rPr kumimoji="1" lang="ja-JP" altLang="en-US" smtClean="0"/>
              <a:pPr/>
              <a:t>‹#›</a:t>
            </a:fld>
            <a:endParaRPr kumimoji="1" lang="ja-JP" altLang="en-US" dirty="0"/>
          </a:p>
        </p:txBody>
      </p:sp>
      <p:sp>
        <p:nvSpPr>
          <p:cNvPr id="20" name="テキスト プレースホルダー 18">
            <a:extLst>
              <a:ext uri="{FF2B5EF4-FFF2-40B4-BE49-F238E27FC236}">
                <a16:creationId xmlns:a16="http://schemas.microsoft.com/office/drawing/2014/main" id="{F8C25B78-C5C2-4670-9F46-2FF8383066FE}"/>
              </a:ext>
            </a:extLst>
          </p:cNvPr>
          <p:cNvSpPr>
            <a:spLocks noGrp="1"/>
          </p:cNvSpPr>
          <p:nvPr>
            <p:ph idx="20"/>
          </p:nvPr>
        </p:nvSpPr>
        <p:spPr>
          <a:xfrm>
            <a:off x="8398342" y="517106"/>
            <a:ext cx="1995420" cy="397165"/>
          </a:xfrm>
          <a:prstGeom prst="rect">
            <a:avLst/>
          </a:prstGeom>
        </p:spPr>
        <p:txBody>
          <a:bodyPr vert="horz" lIns="91440" tIns="45720" rIns="91440" bIns="45720" rtlCol="0">
            <a:noAutofit/>
          </a:bodyPr>
          <a:lstStyle>
            <a:lvl1pPr>
              <a:defRPr sz="900" b="1">
                <a:solidFill>
                  <a:schemeClr val="bg1">
                    <a:lumMod val="65000"/>
                  </a:schemeClr>
                </a:solidFill>
                <a:latin typeface="+mn-ea"/>
                <a:ea typeface="+mn-ea"/>
              </a:defRPr>
            </a:lvl1pPr>
          </a:lstStyle>
          <a:p>
            <a:pPr lvl="0"/>
            <a:r>
              <a:rPr kumimoji="1" lang="en-US" altLang="ja-JP" dirty="0"/>
              <a:t>Chapter 00</a:t>
            </a:r>
          </a:p>
          <a:p>
            <a:pPr lvl="0"/>
            <a:r>
              <a:rPr kumimoji="1" lang="ja-JP" altLang="en-US" dirty="0"/>
              <a:t>ここにテーマを書く</a:t>
            </a:r>
          </a:p>
        </p:txBody>
      </p:sp>
    </p:spTree>
    <p:extLst>
      <p:ext uri="{BB962C8B-B14F-4D97-AF65-F5344CB8AC3E}">
        <p14:creationId xmlns:p14="http://schemas.microsoft.com/office/powerpoint/2010/main" val="3197783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タイトル・コンテンツ・図（横長）">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78A0D318-A271-E6BD-6027-BDA0ADBEDA4E}"/>
              </a:ext>
            </a:extLst>
          </p:cNvPr>
          <p:cNvSpPr>
            <a:spLocks noGrp="1"/>
          </p:cNvSpPr>
          <p:nvPr>
            <p:ph type="title" hasCustomPrompt="1"/>
          </p:nvPr>
        </p:nvSpPr>
        <p:spPr>
          <a:xfrm>
            <a:off x="735062" y="1895356"/>
            <a:ext cx="1679585" cy="397127"/>
          </a:xfrm>
          <a:prstGeom prst="rect">
            <a:avLst/>
          </a:prstGeom>
          <a:noFill/>
          <a:effectLst/>
        </p:spPr>
        <p:txBody>
          <a:bodyPr lIns="46800" rIns="46800">
            <a:normAutofit/>
          </a:bodyPr>
          <a:lstStyle>
            <a:lvl1pPr>
              <a:defRPr sz="2300" b="1">
                <a:solidFill>
                  <a:srgbClr val="1286AD"/>
                </a:solidFill>
                <a:effectLst/>
                <a:latin typeface="+mn-ea"/>
                <a:ea typeface="+mn-ea"/>
              </a:defRPr>
            </a:lvl1pPr>
          </a:lstStyle>
          <a:p>
            <a:r>
              <a:rPr lang="en-US" altLang="ja-JP" dirty="0"/>
              <a:t>Contents</a:t>
            </a:r>
            <a:endParaRPr lang="ja-JP" altLang="en-US" dirty="0"/>
          </a:p>
        </p:txBody>
      </p:sp>
      <p:sp>
        <p:nvSpPr>
          <p:cNvPr id="3" name="テキスト プレースホルダー 2">
            <a:extLst>
              <a:ext uri="{FF2B5EF4-FFF2-40B4-BE49-F238E27FC236}">
                <a16:creationId xmlns:a16="http://schemas.microsoft.com/office/drawing/2014/main" id="{C61D93EC-0D72-47AF-BFC1-F0FCE896BAA5}"/>
              </a:ext>
            </a:extLst>
          </p:cNvPr>
          <p:cNvSpPr>
            <a:spLocks noGrp="1"/>
          </p:cNvSpPr>
          <p:nvPr>
            <p:ph type="body" sz="quarter" idx="10" hasCustomPrompt="1"/>
          </p:nvPr>
        </p:nvSpPr>
        <p:spPr>
          <a:xfrm>
            <a:off x="880156" y="3000274"/>
            <a:ext cx="3981450" cy="397127"/>
          </a:xfrm>
          <a:prstGeom prst="rect">
            <a:avLst/>
          </a:prstGeom>
        </p:spPr>
        <p:txBody>
          <a:bodyPr anchor="ct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2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ja-JP" altLang="en-US" dirty="0"/>
              <a:t>□□□□■□□□□■□□□□■□□□□■□□□□</a:t>
            </a:r>
          </a:p>
        </p:txBody>
      </p:sp>
      <p:sp>
        <p:nvSpPr>
          <p:cNvPr id="5" name="テキスト プレースホルダー 2">
            <a:extLst>
              <a:ext uri="{FF2B5EF4-FFF2-40B4-BE49-F238E27FC236}">
                <a16:creationId xmlns:a16="http://schemas.microsoft.com/office/drawing/2014/main" id="{E82CB1EA-85DA-4A6E-95ED-75239C117AFF}"/>
              </a:ext>
            </a:extLst>
          </p:cNvPr>
          <p:cNvSpPr>
            <a:spLocks noGrp="1"/>
          </p:cNvSpPr>
          <p:nvPr>
            <p:ph type="body" sz="quarter" idx="11" hasCustomPrompt="1"/>
          </p:nvPr>
        </p:nvSpPr>
        <p:spPr>
          <a:xfrm>
            <a:off x="880156" y="2584138"/>
            <a:ext cx="3981450" cy="397127"/>
          </a:xfrm>
          <a:prstGeom prst="rect">
            <a:avLst/>
          </a:prstGeom>
        </p:spPr>
        <p:txBody>
          <a:bodyPr anchor="ct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5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en-US" altLang="ja-JP" dirty="0"/>
              <a:t>Chapter</a:t>
            </a:r>
            <a:r>
              <a:rPr kumimoji="1" lang="ja-JP" altLang="en-US" dirty="0"/>
              <a:t>　</a:t>
            </a:r>
            <a:r>
              <a:rPr kumimoji="1" lang="en-US" altLang="ja-JP" dirty="0"/>
              <a:t>00</a:t>
            </a:r>
            <a:endParaRPr kumimoji="1" lang="ja-JP" altLang="en-US" dirty="0"/>
          </a:p>
        </p:txBody>
      </p:sp>
      <p:sp>
        <p:nvSpPr>
          <p:cNvPr id="6" name="テキスト プレースホルダー 2">
            <a:extLst>
              <a:ext uri="{FF2B5EF4-FFF2-40B4-BE49-F238E27FC236}">
                <a16:creationId xmlns:a16="http://schemas.microsoft.com/office/drawing/2014/main" id="{8B2825A5-8D43-446E-B1F4-FAEEBA5FFD9F}"/>
              </a:ext>
            </a:extLst>
          </p:cNvPr>
          <p:cNvSpPr>
            <a:spLocks noGrp="1"/>
          </p:cNvSpPr>
          <p:nvPr>
            <p:ph type="body" sz="quarter" idx="12" hasCustomPrompt="1"/>
          </p:nvPr>
        </p:nvSpPr>
        <p:spPr>
          <a:xfrm>
            <a:off x="4861606" y="3000274"/>
            <a:ext cx="610279" cy="397127"/>
          </a:xfrm>
          <a:prstGeom prst="rect">
            <a:avLst/>
          </a:prstGeom>
        </p:spPr>
        <p:txBody>
          <a:bodyPr anchor="ct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2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ja-JP" altLang="en-US" dirty="0"/>
              <a:t>００</a:t>
            </a:r>
          </a:p>
        </p:txBody>
      </p:sp>
      <p:sp>
        <p:nvSpPr>
          <p:cNvPr id="14" name="テキスト プレースホルダー 2">
            <a:extLst>
              <a:ext uri="{FF2B5EF4-FFF2-40B4-BE49-F238E27FC236}">
                <a16:creationId xmlns:a16="http://schemas.microsoft.com/office/drawing/2014/main" id="{7822091A-5C3E-4DC3-9EC0-656ACEC97A25}"/>
              </a:ext>
            </a:extLst>
          </p:cNvPr>
          <p:cNvSpPr>
            <a:spLocks noGrp="1"/>
          </p:cNvSpPr>
          <p:nvPr>
            <p:ph type="body" sz="quarter" idx="13" hasCustomPrompt="1"/>
          </p:nvPr>
        </p:nvSpPr>
        <p:spPr>
          <a:xfrm>
            <a:off x="880156" y="4001728"/>
            <a:ext cx="3981450" cy="397127"/>
          </a:xfrm>
          <a:prstGeom prst="rect">
            <a:avLst/>
          </a:prstGeom>
        </p:spPr>
        <p:txBody>
          <a:bodyPr anchor="ct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2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ja-JP" altLang="en-US" dirty="0"/>
              <a:t>□□□□■□□□□■□□□□■□□□□■□□□□</a:t>
            </a:r>
          </a:p>
        </p:txBody>
      </p:sp>
      <p:sp>
        <p:nvSpPr>
          <p:cNvPr id="15" name="テキスト プレースホルダー 2">
            <a:extLst>
              <a:ext uri="{FF2B5EF4-FFF2-40B4-BE49-F238E27FC236}">
                <a16:creationId xmlns:a16="http://schemas.microsoft.com/office/drawing/2014/main" id="{C536D39B-60DD-4FFA-AA10-09B6BE1B296E}"/>
              </a:ext>
            </a:extLst>
          </p:cNvPr>
          <p:cNvSpPr>
            <a:spLocks noGrp="1"/>
          </p:cNvSpPr>
          <p:nvPr>
            <p:ph type="body" sz="quarter" idx="14" hasCustomPrompt="1"/>
          </p:nvPr>
        </p:nvSpPr>
        <p:spPr>
          <a:xfrm>
            <a:off x="880156" y="3585592"/>
            <a:ext cx="3981450" cy="397127"/>
          </a:xfrm>
          <a:prstGeom prst="rect">
            <a:avLst/>
          </a:prstGeom>
        </p:spPr>
        <p:txBody>
          <a:bodyPr anchor="ct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5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en-US" altLang="ja-JP" dirty="0"/>
              <a:t>Chapter</a:t>
            </a:r>
            <a:r>
              <a:rPr kumimoji="1" lang="ja-JP" altLang="en-US" dirty="0"/>
              <a:t>　</a:t>
            </a:r>
            <a:r>
              <a:rPr kumimoji="1" lang="en-US" altLang="ja-JP" dirty="0"/>
              <a:t>00</a:t>
            </a:r>
            <a:endParaRPr kumimoji="1" lang="ja-JP" altLang="en-US" dirty="0"/>
          </a:p>
        </p:txBody>
      </p:sp>
      <p:sp>
        <p:nvSpPr>
          <p:cNvPr id="16" name="テキスト プレースホルダー 2">
            <a:extLst>
              <a:ext uri="{FF2B5EF4-FFF2-40B4-BE49-F238E27FC236}">
                <a16:creationId xmlns:a16="http://schemas.microsoft.com/office/drawing/2014/main" id="{3172DA78-1269-47F6-916D-3676BC0EAB4F}"/>
              </a:ext>
            </a:extLst>
          </p:cNvPr>
          <p:cNvSpPr>
            <a:spLocks noGrp="1"/>
          </p:cNvSpPr>
          <p:nvPr>
            <p:ph type="body" sz="quarter" idx="15" hasCustomPrompt="1"/>
          </p:nvPr>
        </p:nvSpPr>
        <p:spPr>
          <a:xfrm>
            <a:off x="4861606" y="4001728"/>
            <a:ext cx="610279" cy="397127"/>
          </a:xfrm>
          <a:prstGeom prst="rect">
            <a:avLst/>
          </a:prstGeom>
        </p:spPr>
        <p:txBody>
          <a:bodyPr anchor="ct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2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ja-JP" altLang="en-US" dirty="0"/>
              <a:t>００</a:t>
            </a:r>
          </a:p>
        </p:txBody>
      </p:sp>
      <p:sp>
        <p:nvSpPr>
          <p:cNvPr id="17" name="テキスト プレースホルダー 2">
            <a:extLst>
              <a:ext uri="{FF2B5EF4-FFF2-40B4-BE49-F238E27FC236}">
                <a16:creationId xmlns:a16="http://schemas.microsoft.com/office/drawing/2014/main" id="{4B7865A0-2939-4855-9D60-6A9220334117}"/>
              </a:ext>
            </a:extLst>
          </p:cNvPr>
          <p:cNvSpPr>
            <a:spLocks noGrp="1"/>
          </p:cNvSpPr>
          <p:nvPr>
            <p:ph type="body" sz="quarter" idx="16" hasCustomPrompt="1"/>
          </p:nvPr>
        </p:nvSpPr>
        <p:spPr>
          <a:xfrm>
            <a:off x="880156" y="5003182"/>
            <a:ext cx="3981450" cy="397127"/>
          </a:xfrm>
          <a:prstGeom prst="rect">
            <a:avLst/>
          </a:prstGeom>
        </p:spPr>
        <p:txBody>
          <a:bodyPr anchor="ct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2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ja-JP" altLang="en-US" dirty="0"/>
              <a:t>□□□□■□□□□■□□□□■□□□□■□□□□</a:t>
            </a:r>
          </a:p>
        </p:txBody>
      </p:sp>
      <p:sp>
        <p:nvSpPr>
          <p:cNvPr id="18" name="テキスト プレースホルダー 2">
            <a:extLst>
              <a:ext uri="{FF2B5EF4-FFF2-40B4-BE49-F238E27FC236}">
                <a16:creationId xmlns:a16="http://schemas.microsoft.com/office/drawing/2014/main" id="{1324174F-BC7B-400B-AE5E-05E95AB48C29}"/>
              </a:ext>
            </a:extLst>
          </p:cNvPr>
          <p:cNvSpPr>
            <a:spLocks noGrp="1"/>
          </p:cNvSpPr>
          <p:nvPr>
            <p:ph type="body" sz="quarter" idx="17" hasCustomPrompt="1"/>
          </p:nvPr>
        </p:nvSpPr>
        <p:spPr>
          <a:xfrm>
            <a:off x="880156" y="4587046"/>
            <a:ext cx="3981450" cy="397127"/>
          </a:xfrm>
          <a:prstGeom prst="rect">
            <a:avLst/>
          </a:prstGeom>
        </p:spPr>
        <p:txBody>
          <a:bodyPr anchor="ct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5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en-US" altLang="ja-JP" dirty="0"/>
              <a:t>Chapter</a:t>
            </a:r>
            <a:r>
              <a:rPr kumimoji="1" lang="ja-JP" altLang="en-US" dirty="0"/>
              <a:t>　</a:t>
            </a:r>
            <a:r>
              <a:rPr kumimoji="1" lang="en-US" altLang="ja-JP" dirty="0"/>
              <a:t>00</a:t>
            </a:r>
            <a:endParaRPr kumimoji="1" lang="ja-JP" altLang="en-US" dirty="0"/>
          </a:p>
        </p:txBody>
      </p:sp>
      <p:sp>
        <p:nvSpPr>
          <p:cNvPr id="19" name="テキスト プレースホルダー 2">
            <a:extLst>
              <a:ext uri="{FF2B5EF4-FFF2-40B4-BE49-F238E27FC236}">
                <a16:creationId xmlns:a16="http://schemas.microsoft.com/office/drawing/2014/main" id="{0D17B622-1DF1-47BD-9CFC-492C42901A47}"/>
              </a:ext>
            </a:extLst>
          </p:cNvPr>
          <p:cNvSpPr>
            <a:spLocks noGrp="1"/>
          </p:cNvSpPr>
          <p:nvPr>
            <p:ph type="body" sz="quarter" idx="18" hasCustomPrompt="1"/>
          </p:nvPr>
        </p:nvSpPr>
        <p:spPr>
          <a:xfrm>
            <a:off x="4861606" y="5003182"/>
            <a:ext cx="610279" cy="397127"/>
          </a:xfrm>
          <a:prstGeom prst="rect">
            <a:avLst/>
          </a:prstGeom>
        </p:spPr>
        <p:txBody>
          <a:bodyPr anchor="ct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2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ja-JP" altLang="en-US" dirty="0"/>
              <a:t>００</a:t>
            </a:r>
          </a:p>
        </p:txBody>
      </p:sp>
      <p:sp>
        <p:nvSpPr>
          <p:cNvPr id="22" name="テキスト プレースホルダー 2">
            <a:extLst>
              <a:ext uri="{FF2B5EF4-FFF2-40B4-BE49-F238E27FC236}">
                <a16:creationId xmlns:a16="http://schemas.microsoft.com/office/drawing/2014/main" id="{9ED987D3-D92F-415A-95F7-7AD768884C71}"/>
              </a:ext>
            </a:extLst>
          </p:cNvPr>
          <p:cNvSpPr>
            <a:spLocks noGrp="1"/>
          </p:cNvSpPr>
          <p:nvPr>
            <p:ph type="body" sz="quarter" idx="19" hasCustomPrompt="1"/>
          </p:nvPr>
        </p:nvSpPr>
        <p:spPr>
          <a:xfrm>
            <a:off x="880156" y="6004636"/>
            <a:ext cx="3981450" cy="397127"/>
          </a:xfrm>
          <a:prstGeom prst="rect">
            <a:avLst/>
          </a:prstGeom>
        </p:spPr>
        <p:txBody>
          <a:bodyPr anchor="ct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2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ja-JP" altLang="en-US" dirty="0"/>
              <a:t>□□□□■□□□□■□□□□■□□□□■□□□□</a:t>
            </a:r>
          </a:p>
        </p:txBody>
      </p:sp>
      <p:sp>
        <p:nvSpPr>
          <p:cNvPr id="23" name="テキスト プレースホルダー 2">
            <a:extLst>
              <a:ext uri="{FF2B5EF4-FFF2-40B4-BE49-F238E27FC236}">
                <a16:creationId xmlns:a16="http://schemas.microsoft.com/office/drawing/2014/main" id="{C1FCC498-9FEE-4F15-B8A1-06ED427C2C80}"/>
              </a:ext>
            </a:extLst>
          </p:cNvPr>
          <p:cNvSpPr>
            <a:spLocks noGrp="1"/>
          </p:cNvSpPr>
          <p:nvPr>
            <p:ph type="body" sz="quarter" idx="20" hasCustomPrompt="1"/>
          </p:nvPr>
        </p:nvSpPr>
        <p:spPr>
          <a:xfrm>
            <a:off x="880156" y="5588500"/>
            <a:ext cx="3981450" cy="397127"/>
          </a:xfrm>
          <a:prstGeom prst="rect">
            <a:avLst/>
          </a:prstGeom>
        </p:spPr>
        <p:txBody>
          <a:bodyPr anchor="ct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5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en-US" altLang="ja-JP" dirty="0"/>
              <a:t>Chapter</a:t>
            </a:r>
            <a:r>
              <a:rPr kumimoji="1" lang="ja-JP" altLang="en-US" dirty="0"/>
              <a:t>　</a:t>
            </a:r>
            <a:r>
              <a:rPr kumimoji="1" lang="en-US" altLang="ja-JP" dirty="0"/>
              <a:t>00</a:t>
            </a:r>
            <a:endParaRPr kumimoji="1" lang="ja-JP" altLang="en-US" dirty="0"/>
          </a:p>
        </p:txBody>
      </p:sp>
      <p:sp>
        <p:nvSpPr>
          <p:cNvPr id="24" name="テキスト プレースホルダー 2">
            <a:extLst>
              <a:ext uri="{FF2B5EF4-FFF2-40B4-BE49-F238E27FC236}">
                <a16:creationId xmlns:a16="http://schemas.microsoft.com/office/drawing/2014/main" id="{55B6A683-D751-4D0E-9F9C-0E606F16B4F5}"/>
              </a:ext>
            </a:extLst>
          </p:cNvPr>
          <p:cNvSpPr>
            <a:spLocks noGrp="1"/>
          </p:cNvSpPr>
          <p:nvPr>
            <p:ph type="body" sz="quarter" idx="21" hasCustomPrompt="1"/>
          </p:nvPr>
        </p:nvSpPr>
        <p:spPr>
          <a:xfrm>
            <a:off x="4861606" y="6004636"/>
            <a:ext cx="610279" cy="397127"/>
          </a:xfrm>
          <a:prstGeom prst="rect">
            <a:avLst/>
          </a:prstGeom>
        </p:spPr>
        <p:txBody>
          <a:bodyPr anchor="ct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2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ja-JP" altLang="en-US" dirty="0"/>
              <a:t>００</a:t>
            </a:r>
          </a:p>
        </p:txBody>
      </p:sp>
    </p:spTree>
    <p:extLst>
      <p:ext uri="{BB962C8B-B14F-4D97-AF65-F5344CB8AC3E}">
        <p14:creationId xmlns:p14="http://schemas.microsoft.com/office/powerpoint/2010/main" val="3496897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裏表紙（日本語）">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5B43EABC-FA2A-C3A7-25F0-5F1DFE1B2B4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341043" y="3428065"/>
            <a:ext cx="2009725" cy="703544"/>
          </a:xfrm>
          <a:prstGeom prst="rect">
            <a:avLst/>
          </a:prstGeom>
        </p:spPr>
      </p:pic>
    </p:spTree>
    <p:extLst>
      <p:ext uri="{BB962C8B-B14F-4D97-AF65-F5344CB8AC3E}">
        <p14:creationId xmlns:p14="http://schemas.microsoft.com/office/powerpoint/2010/main" val="4213405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裏表紙（英語）">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41F5A9A3-AFEF-A818-CC5C-2DBEEB2F1F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88777" y="3428065"/>
            <a:ext cx="2514258" cy="703544"/>
          </a:xfrm>
          <a:prstGeom prst="rect">
            <a:avLst/>
          </a:prstGeom>
        </p:spPr>
      </p:pic>
    </p:spTree>
    <p:extLst>
      <p:ext uri="{BB962C8B-B14F-4D97-AF65-F5344CB8AC3E}">
        <p14:creationId xmlns:p14="http://schemas.microsoft.com/office/powerpoint/2010/main" val="1724652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図入り）">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345906" y="2259154"/>
            <a:ext cx="4612236" cy="4141646"/>
          </a:xfrm>
          <a:prstGeom prst="rect">
            <a:avLst/>
          </a:prstGeo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endParaRPr lang="en-US" dirty="0"/>
          </a:p>
        </p:txBody>
      </p:sp>
      <p:sp>
        <p:nvSpPr>
          <p:cNvPr id="5" name="Date Placeholder 4"/>
          <p:cNvSpPr>
            <a:spLocks noGrp="1"/>
          </p:cNvSpPr>
          <p:nvPr>
            <p:ph type="dt" sz="half" idx="10"/>
          </p:nvPr>
        </p:nvSpPr>
        <p:spPr>
          <a:xfrm>
            <a:off x="735062" y="7006700"/>
            <a:ext cx="2405658" cy="402483"/>
          </a:xfrm>
          <a:prstGeom prst="rect">
            <a:avLst/>
          </a:prstGeom>
        </p:spPr>
        <p:txBody>
          <a:bodyPr/>
          <a:lstStyle/>
          <a:p>
            <a:fld id="{D070AAB0-CFC5-4778-A488-ADDB00ED143F}" type="datetime1">
              <a:rPr kumimoji="1" lang="ja-JP" altLang="en-US" smtClean="0"/>
              <a:t>2024/2/5</a:t>
            </a:fld>
            <a:endParaRPr kumimoji="1" lang="ja-JP" altLang="en-US"/>
          </a:p>
        </p:txBody>
      </p:sp>
      <p:sp>
        <p:nvSpPr>
          <p:cNvPr id="6" name="Footer Placeholder 5"/>
          <p:cNvSpPr>
            <a:spLocks noGrp="1"/>
          </p:cNvSpPr>
          <p:nvPr>
            <p:ph type="ftr" sz="quarter" idx="11"/>
          </p:nvPr>
        </p:nvSpPr>
        <p:spPr>
          <a:xfrm>
            <a:off x="3541663" y="7006700"/>
            <a:ext cx="3608487" cy="402483"/>
          </a:xfrm>
          <a:prstGeom prst="rect">
            <a:avLst/>
          </a:prstGeom>
        </p:spPr>
        <p:txBody>
          <a:bodyPr/>
          <a:lstStyle/>
          <a:p>
            <a:endParaRPr kumimoji="1" lang="ja-JP" altLang="en-US"/>
          </a:p>
        </p:txBody>
      </p:sp>
      <p:sp>
        <p:nvSpPr>
          <p:cNvPr id="11" name="テキスト プレースホルダー 2">
            <a:extLst>
              <a:ext uri="{FF2B5EF4-FFF2-40B4-BE49-F238E27FC236}">
                <a16:creationId xmlns:a16="http://schemas.microsoft.com/office/drawing/2014/main" id="{BC0A9D4B-2178-D8D2-494E-4979E9932D0A}"/>
              </a:ext>
            </a:extLst>
          </p:cNvPr>
          <p:cNvSpPr>
            <a:spLocks noGrp="1"/>
          </p:cNvSpPr>
          <p:nvPr>
            <p:ph type="body" idx="13"/>
          </p:nvPr>
        </p:nvSpPr>
        <p:spPr>
          <a:xfrm>
            <a:off x="733669" y="2259154"/>
            <a:ext cx="4041529" cy="314713"/>
          </a:xfrm>
          <a:prstGeom prst="rect">
            <a:avLst/>
          </a:prstGeom>
        </p:spPr>
        <p:txBody>
          <a:bodyPr anchor="ctr">
            <a:normAutofit/>
          </a:bodyPr>
          <a:lstStyle>
            <a:lvl1pPr marL="342900" indent="-342900">
              <a:buFont typeface="Wingdings" panose="05000000000000000000" pitchFamily="2" charset="2"/>
              <a:buChar char="l"/>
              <a:defRPr sz="1800" b="1">
                <a:solidFill>
                  <a:srgbClr val="1286AD"/>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dirty="0"/>
              <a:t>マスター テキストの書式設定</a:t>
            </a:r>
            <a:endParaRPr kumimoji="1" lang="en-US" altLang="ja-JP" dirty="0"/>
          </a:p>
        </p:txBody>
      </p:sp>
      <p:sp>
        <p:nvSpPr>
          <p:cNvPr id="12" name="テキスト プレースホルダー 2">
            <a:extLst>
              <a:ext uri="{FF2B5EF4-FFF2-40B4-BE49-F238E27FC236}">
                <a16:creationId xmlns:a16="http://schemas.microsoft.com/office/drawing/2014/main" id="{09138A7E-2B74-4DD3-88A6-7954AC68FF1F}"/>
              </a:ext>
            </a:extLst>
          </p:cNvPr>
          <p:cNvSpPr>
            <a:spLocks noGrp="1"/>
          </p:cNvSpPr>
          <p:nvPr>
            <p:ph type="body" idx="15" hasCustomPrompt="1"/>
          </p:nvPr>
        </p:nvSpPr>
        <p:spPr>
          <a:xfrm>
            <a:off x="732278" y="2589892"/>
            <a:ext cx="4042922" cy="931661"/>
          </a:xfrm>
          <a:prstGeom prst="rect">
            <a:avLst/>
          </a:prstGeom>
        </p:spPr>
        <p:txBody>
          <a:bodyPr anchor="t">
            <a:normAutofit/>
          </a:bodyPr>
          <a:lstStyle>
            <a:lvl1pPr marL="0" indent="0">
              <a:lnSpc>
                <a:spcPct val="100000"/>
              </a:lnSpc>
              <a:buFont typeface="+mj-lt"/>
              <a:buNone/>
              <a:defRPr sz="1500" b="0">
                <a:solidFill>
                  <a:schemeClr val="tx1"/>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r>
              <a:rPr kumimoji="1" lang="ja-JP" altLang="en-US" dirty="0"/>
              <a:t>□□□□■□□□□■□□□□■□□□□■□□□□■□□□□■□□□□■□□□□■□□□□■□□□□■□□□□■□□□□■□□□□■□□□□■□□□□■□□□□■</a:t>
            </a:r>
            <a:endParaRPr kumimoji="1" lang="en-US" altLang="ja-JP" dirty="0"/>
          </a:p>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endParaRPr kumimoji="1" lang="en-US" altLang="ja-JP" dirty="0"/>
          </a:p>
        </p:txBody>
      </p:sp>
      <p:sp>
        <p:nvSpPr>
          <p:cNvPr id="13" name="テキスト プレースホルダー 2">
            <a:extLst>
              <a:ext uri="{FF2B5EF4-FFF2-40B4-BE49-F238E27FC236}">
                <a16:creationId xmlns:a16="http://schemas.microsoft.com/office/drawing/2014/main" id="{9BEC90C8-DE8F-32E6-F853-5A3D49ACF75C}"/>
              </a:ext>
            </a:extLst>
          </p:cNvPr>
          <p:cNvSpPr>
            <a:spLocks noGrp="1"/>
          </p:cNvSpPr>
          <p:nvPr>
            <p:ph type="body" idx="16"/>
          </p:nvPr>
        </p:nvSpPr>
        <p:spPr>
          <a:xfrm>
            <a:off x="733667" y="3779838"/>
            <a:ext cx="4041529" cy="314713"/>
          </a:xfrm>
          <a:prstGeom prst="rect">
            <a:avLst/>
          </a:prstGeom>
        </p:spPr>
        <p:txBody>
          <a:bodyPr anchor="ctr">
            <a:normAutofit/>
          </a:bodyPr>
          <a:lstStyle>
            <a:lvl1pPr marL="342900" indent="-342900">
              <a:buFont typeface="Wingdings" panose="05000000000000000000" pitchFamily="2" charset="2"/>
              <a:buChar char="l"/>
              <a:defRPr sz="1800" b="1">
                <a:solidFill>
                  <a:srgbClr val="1286AD"/>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dirty="0"/>
              <a:t>マスター テキストの書式設定</a:t>
            </a:r>
            <a:endParaRPr kumimoji="1" lang="en-US" altLang="ja-JP" dirty="0"/>
          </a:p>
        </p:txBody>
      </p:sp>
      <p:sp>
        <p:nvSpPr>
          <p:cNvPr id="14" name="テキスト プレースホルダー 2">
            <a:extLst>
              <a:ext uri="{FF2B5EF4-FFF2-40B4-BE49-F238E27FC236}">
                <a16:creationId xmlns:a16="http://schemas.microsoft.com/office/drawing/2014/main" id="{67266D0D-A610-8FCE-EAD5-7271BEF0A772}"/>
              </a:ext>
            </a:extLst>
          </p:cNvPr>
          <p:cNvSpPr>
            <a:spLocks noGrp="1"/>
          </p:cNvSpPr>
          <p:nvPr>
            <p:ph type="body" idx="17" hasCustomPrompt="1"/>
          </p:nvPr>
        </p:nvSpPr>
        <p:spPr>
          <a:xfrm>
            <a:off x="732276" y="4110576"/>
            <a:ext cx="4042922" cy="931661"/>
          </a:xfrm>
          <a:prstGeom prst="rect">
            <a:avLst/>
          </a:prstGeom>
        </p:spPr>
        <p:txBody>
          <a:bodyPr anchor="t">
            <a:normAutofit/>
          </a:bodyPr>
          <a:lstStyle>
            <a:lvl1pPr marL="0" indent="0">
              <a:lnSpc>
                <a:spcPct val="100000"/>
              </a:lnSpc>
              <a:buFont typeface="+mj-lt"/>
              <a:buNone/>
              <a:defRPr sz="1500" b="0">
                <a:solidFill>
                  <a:schemeClr val="tx1"/>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r>
              <a:rPr kumimoji="1" lang="ja-JP" altLang="en-US" dirty="0"/>
              <a:t>□□□□■□□□□■□□□□■□□□□■□□□□■□□□□■□□□□■□□□□■□□□□■□□□□■□□□□■□□□□■□□□□■□□□□■□□□□■□□□□■</a:t>
            </a:r>
            <a:endParaRPr kumimoji="1" lang="en-US" altLang="ja-JP" dirty="0"/>
          </a:p>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endParaRPr kumimoji="1" lang="en-US" altLang="ja-JP" dirty="0"/>
          </a:p>
        </p:txBody>
      </p:sp>
      <p:sp>
        <p:nvSpPr>
          <p:cNvPr id="15" name="テキスト プレースホルダー 2">
            <a:extLst>
              <a:ext uri="{FF2B5EF4-FFF2-40B4-BE49-F238E27FC236}">
                <a16:creationId xmlns:a16="http://schemas.microsoft.com/office/drawing/2014/main" id="{8657AF1C-4DFE-525B-C6B6-A32CB4695CE4}"/>
              </a:ext>
            </a:extLst>
          </p:cNvPr>
          <p:cNvSpPr>
            <a:spLocks noGrp="1"/>
          </p:cNvSpPr>
          <p:nvPr>
            <p:ph type="body" idx="18"/>
          </p:nvPr>
        </p:nvSpPr>
        <p:spPr>
          <a:xfrm>
            <a:off x="733667" y="5252366"/>
            <a:ext cx="4041529" cy="314713"/>
          </a:xfrm>
          <a:prstGeom prst="rect">
            <a:avLst/>
          </a:prstGeom>
        </p:spPr>
        <p:txBody>
          <a:bodyPr anchor="ctr">
            <a:normAutofit/>
          </a:bodyPr>
          <a:lstStyle>
            <a:lvl1pPr marL="342900" indent="-342900">
              <a:buFont typeface="Wingdings" panose="05000000000000000000" pitchFamily="2" charset="2"/>
              <a:buChar char="l"/>
              <a:defRPr sz="1800" b="1">
                <a:solidFill>
                  <a:srgbClr val="1286AD"/>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dirty="0"/>
              <a:t>マスター テキストの書式設定</a:t>
            </a:r>
            <a:endParaRPr kumimoji="1" lang="en-US" altLang="ja-JP" dirty="0"/>
          </a:p>
        </p:txBody>
      </p:sp>
      <p:sp>
        <p:nvSpPr>
          <p:cNvPr id="16" name="テキスト プレースホルダー 2">
            <a:extLst>
              <a:ext uri="{FF2B5EF4-FFF2-40B4-BE49-F238E27FC236}">
                <a16:creationId xmlns:a16="http://schemas.microsoft.com/office/drawing/2014/main" id="{5A750166-575B-DD61-8BAE-D7517C7C4D21}"/>
              </a:ext>
            </a:extLst>
          </p:cNvPr>
          <p:cNvSpPr>
            <a:spLocks noGrp="1"/>
          </p:cNvSpPr>
          <p:nvPr>
            <p:ph type="body" idx="19" hasCustomPrompt="1"/>
          </p:nvPr>
        </p:nvSpPr>
        <p:spPr>
          <a:xfrm>
            <a:off x="732276" y="5583104"/>
            <a:ext cx="4042922" cy="931661"/>
          </a:xfrm>
          <a:prstGeom prst="rect">
            <a:avLst/>
          </a:prstGeom>
        </p:spPr>
        <p:txBody>
          <a:bodyPr anchor="t">
            <a:normAutofit/>
          </a:bodyPr>
          <a:lstStyle>
            <a:lvl1pPr marL="0" indent="0">
              <a:lnSpc>
                <a:spcPct val="100000"/>
              </a:lnSpc>
              <a:buFont typeface="+mj-lt"/>
              <a:buNone/>
              <a:defRPr sz="1500" b="0">
                <a:solidFill>
                  <a:schemeClr val="tx1"/>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r>
              <a:rPr kumimoji="1" lang="ja-JP" altLang="en-US" dirty="0"/>
              <a:t>□□□□■□□□□■□□□□■□□□□■□□□□■□□□□■□□□□■□□□□■□□□□■□□□□■□□□□■□□□□■□□□□■□□□□■□□□□■□□□□■</a:t>
            </a:r>
            <a:endParaRPr kumimoji="1" lang="en-US" altLang="ja-JP" dirty="0"/>
          </a:p>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endParaRPr kumimoji="1" lang="en-US" altLang="ja-JP" dirty="0"/>
          </a:p>
        </p:txBody>
      </p:sp>
      <p:sp>
        <p:nvSpPr>
          <p:cNvPr id="20" name="タイトル 7">
            <a:extLst>
              <a:ext uri="{FF2B5EF4-FFF2-40B4-BE49-F238E27FC236}">
                <a16:creationId xmlns:a16="http://schemas.microsoft.com/office/drawing/2014/main" id="{74C9E384-BEEF-4396-8E7E-F68DE3F55973}"/>
              </a:ext>
            </a:extLst>
          </p:cNvPr>
          <p:cNvSpPr>
            <a:spLocks noGrp="1"/>
          </p:cNvSpPr>
          <p:nvPr>
            <p:ph type="title" hasCustomPrompt="1"/>
          </p:nvPr>
        </p:nvSpPr>
        <p:spPr>
          <a:xfrm>
            <a:off x="1141107" y="972730"/>
            <a:ext cx="5716894" cy="912717"/>
          </a:xfrm>
          <a:prstGeom prst="rect">
            <a:avLst/>
          </a:prstGeom>
          <a:noFill/>
          <a:effectLst/>
        </p:spPr>
        <p:txBody>
          <a:bodyPr lIns="46800" rIns="46800">
            <a:normAutofit/>
          </a:bodyPr>
          <a:lstStyle>
            <a:lvl1pPr>
              <a:defRPr sz="2400" b="1">
                <a:solidFill>
                  <a:srgbClr val="1286AD"/>
                </a:solidFill>
                <a:effectLst/>
                <a:latin typeface="+mn-ea"/>
                <a:ea typeface="+mn-ea"/>
              </a:defRPr>
            </a:lvl1pPr>
          </a:lstStyle>
          <a:p>
            <a:r>
              <a:rPr lang="ja-JP" altLang="en-US" dirty="0"/>
              <a:t>ここにスライドのタイトルがはいります</a:t>
            </a:r>
            <a:br>
              <a:rPr lang="en-US" altLang="ja-JP" dirty="0"/>
            </a:br>
            <a:endParaRPr lang="ja-JP" altLang="en-US" dirty="0"/>
          </a:p>
        </p:txBody>
      </p:sp>
      <p:sp>
        <p:nvSpPr>
          <p:cNvPr id="21" name="字幕 2">
            <a:extLst>
              <a:ext uri="{FF2B5EF4-FFF2-40B4-BE49-F238E27FC236}">
                <a16:creationId xmlns:a16="http://schemas.microsoft.com/office/drawing/2014/main" id="{233F9A39-E994-45FA-A4B5-8EC628FD4F99}"/>
              </a:ext>
            </a:extLst>
          </p:cNvPr>
          <p:cNvSpPr>
            <a:spLocks noGrp="1"/>
          </p:cNvSpPr>
          <p:nvPr>
            <p:ph type="subTitle" idx="14" hasCustomPrompt="1"/>
          </p:nvPr>
        </p:nvSpPr>
        <p:spPr>
          <a:xfrm>
            <a:off x="1149882" y="1490021"/>
            <a:ext cx="8018860" cy="397165"/>
          </a:xfrm>
          <a:prstGeom prst="rect">
            <a:avLst/>
          </a:prstGeom>
        </p:spPr>
        <p:txBody>
          <a:bodyPr anchor="ctr">
            <a:normAutofit/>
          </a:bodyPr>
          <a:lstStyle>
            <a:lvl1pPr marL="0" indent="0" algn="l">
              <a:buNone/>
              <a:defRPr sz="1400" b="1">
                <a:solidFill>
                  <a:schemeClr val="bg2">
                    <a:lumMod val="25000"/>
                  </a:schemeClr>
                </a:solidFill>
              </a:defRPr>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dirty="0"/>
              <a:t>プレゼンテーションのサブタイトル</a:t>
            </a:r>
          </a:p>
        </p:txBody>
      </p:sp>
      <p:sp>
        <p:nvSpPr>
          <p:cNvPr id="23" name="スライド番号プレースホルダー 5">
            <a:extLst>
              <a:ext uri="{FF2B5EF4-FFF2-40B4-BE49-F238E27FC236}">
                <a16:creationId xmlns:a16="http://schemas.microsoft.com/office/drawing/2014/main" id="{61E677FB-DCFC-4CE8-9B73-D5CCA11B85FD}"/>
              </a:ext>
            </a:extLst>
          </p:cNvPr>
          <p:cNvSpPr>
            <a:spLocks noGrp="1"/>
          </p:cNvSpPr>
          <p:nvPr>
            <p:ph type="sldNum" sz="quarter" idx="12"/>
          </p:nvPr>
        </p:nvSpPr>
        <p:spPr>
          <a:xfrm>
            <a:off x="9492343" y="444536"/>
            <a:ext cx="901419" cy="402483"/>
          </a:xfrm>
        </p:spPr>
        <p:txBody>
          <a:bodyPr/>
          <a:lstStyle/>
          <a:p>
            <a:fld id="{02E4F1B4-5DBB-48B0-8293-F9AF30D93FB0}" type="slidenum">
              <a:rPr kumimoji="1" lang="ja-JP" altLang="en-US" smtClean="0"/>
              <a:pPr/>
              <a:t>‹#›</a:t>
            </a:fld>
            <a:endParaRPr kumimoji="1" lang="ja-JP" altLang="en-US" dirty="0"/>
          </a:p>
        </p:txBody>
      </p:sp>
      <p:sp>
        <p:nvSpPr>
          <p:cNvPr id="24" name="テキスト プレースホルダー 18">
            <a:extLst>
              <a:ext uri="{FF2B5EF4-FFF2-40B4-BE49-F238E27FC236}">
                <a16:creationId xmlns:a16="http://schemas.microsoft.com/office/drawing/2014/main" id="{F94FFF80-248F-4EF3-ABD3-63ECC83B473D}"/>
              </a:ext>
            </a:extLst>
          </p:cNvPr>
          <p:cNvSpPr>
            <a:spLocks noGrp="1"/>
          </p:cNvSpPr>
          <p:nvPr>
            <p:ph idx="20"/>
          </p:nvPr>
        </p:nvSpPr>
        <p:spPr>
          <a:xfrm>
            <a:off x="8398342" y="517106"/>
            <a:ext cx="1995420" cy="397165"/>
          </a:xfrm>
          <a:prstGeom prst="rect">
            <a:avLst/>
          </a:prstGeom>
        </p:spPr>
        <p:txBody>
          <a:bodyPr vert="horz" lIns="91440" tIns="45720" rIns="91440" bIns="45720" rtlCol="0">
            <a:noAutofit/>
          </a:bodyPr>
          <a:lstStyle>
            <a:lvl1pPr>
              <a:defRPr sz="900" b="1">
                <a:solidFill>
                  <a:schemeClr val="bg1">
                    <a:lumMod val="65000"/>
                  </a:schemeClr>
                </a:solidFill>
                <a:latin typeface="+mn-ea"/>
                <a:ea typeface="+mn-ea"/>
              </a:defRPr>
            </a:lvl1pPr>
          </a:lstStyle>
          <a:p>
            <a:pPr lvl="0"/>
            <a:r>
              <a:rPr kumimoji="1" lang="en-US" altLang="ja-JP" dirty="0"/>
              <a:t>Chapter 00</a:t>
            </a:r>
          </a:p>
          <a:p>
            <a:pPr lvl="0"/>
            <a:r>
              <a:rPr kumimoji="1" lang="ja-JP" altLang="en-US" dirty="0"/>
              <a:t>ここにテーマを書く</a:t>
            </a:r>
          </a:p>
        </p:txBody>
      </p:sp>
    </p:spTree>
    <p:extLst>
      <p:ext uri="{BB962C8B-B14F-4D97-AF65-F5344CB8AC3E}">
        <p14:creationId xmlns:p14="http://schemas.microsoft.com/office/powerpoint/2010/main" val="1790638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４分割）">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A8678E1-5C8C-16EB-3255-A0CEF7FCFF43}"/>
              </a:ext>
            </a:extLst>
          </p:cNvPr>
          <p:cNvSpPr>
            <a:spLocks noGrp="1"/>
          </p:cNvSpPr>
          <p:nvPr>
            <p:ph type="dt" sz="half" idx="10"/>
          </p:nvPr>
        </p:nvSpPr>
        <p:spPr>
          <a:xfrm>
            <a:off x="735062" y="7006700"/>
            <a:ext cx="2405658" cy="402483"/>
          </a:xfrm>
          <a:prstGeom prst="rect">
            <a:avLst/>
          </a:prstGeom>
        </p:spPr>
        <p:txBody>
          <a:bodyPr/>
          <a:lstStyle/>
          <a:p>
            <a:fld id="{8427DE48-4974-41E3-8D2B-90AB8D8203BC}" type="datetime1">
              <a:rPr kumimoji="1" lang="ja-JP" altLang="en-US" smtClean="0"/>
              <a:t>2024/2/5</a:t>
            </a:fld>
            <a:endParaRPr kumimoji="1" lang="ja-JP" altLang="en-US"/>
          </a:p>
        </p:txBody>
      </p:sp>
      <p:sp>
        <p:nvSpPr>
          <p:cNvPr id="5" name="フッター プレースホルダー 4">
            <a:extLst>
              <a:ext uri="{FF2B5EF4-FFF2-40B4-BE49-F238E27FC236}">
                <a16:creationId xmlns:a16="http://schemas.microsoft.com/office/drawing/2014/main" id="{BD193BE5-2E19-F14E-2C91-8AD9342011F9}"/>
              </a:ext>
            </a:extLst>
          </p:cNvPr>
          <p:cNvSpPr>
            <a:spLocks noGrp="1"/>
          </p:cNvSpPr>
          <p:nvPr>
            <p:ph type="ftr" sz="quarter" idx="11"/>
          </p:nvPr>
        </p:nvSpPr>
        <p:spPr>
          <a:xfrm>
            <a:off x="3541663" y="7006700"/>
            <a:ext cx="3608487" cy="402483"/>
          </a:xfrm>
          <a:prstGeom prst="rect">
            <a:avLst/>
          </a:prstGeom>
        </p:spPr>
        <p:txBody>
          <a:bodyPr/>
          <a:lstStyle/>
          <a:p>
            <a:endParaRPr kumimoji="1" lang="ja-JP" altLang="en-US"/>
          </a:p>
        </p:txBody>
      </p:sp>
      <p:sp>
        <p:nvSpPr>
          <p:cNvPr id="8" name="タイトル 7">
            <a:extLst>
              <a:ext uri="{FF2B5EF4-FFF2-40B4-BE49-F238E27FC236}">
                <a16:creationId xmlns:a16="http://schemas.microsoft.com/office/drawing/2014/main" id="{78A0D318-A271-E6BD-6027-BDA0ADBEDA4E}"/>
              </a:ext>
            </a:extLst>
          </p:cNvPr>
          <p:cNvSpPr>
            <a:spLocks noGrp="1"/>
          </p:cNvSpPr>
          <p:nvPr>
            <p:ph type="title" hasCustomPrompt="1"/>
          </p:nvPr>
        </p:nvSpPr>
        <p:spPr>
          <a:xfrm>
            <a:off x="1141107" y="972730"/>
            <a:ext cx="6448414" cy="912717"/>
          </a:xfrm>
          <a:prstGeom prst="rect">
            <a:avLst/>
          </a:prstGeom>
          <a:noFill/>
          <a:effectLst/>
        </p:spPr>
        <p:txBody>
          <a:bodyPr lIns="46800" rIns="46800">
            <a:normAutofit/>
          </a:bodyPr>
          <a:lstStyle>
            <a:lvl1pPr>
              <a:defRPr sz="2400" b="1">
                <a:solidFill>
                  <a:srgbClr val="1286AD"/>
                </a:solidFill>
                <a:effectLst/>
                <a:latin typeface="+mn-ea"/>
                <a:ea typeface="+mn-ea"/>
              </a:defRPr>
            </a:lvl1pPr>
          </a:lstStyle>
          <a:p>
            <a:r>
              <a:rPr lang="ja-JP" altLang="en-US" dirty="0"/>
              <a:t>ここスライドのタイトルがはいります</a:t>
            </a:r>
            <a:br>
              <a:rPr lang="en-US" altLang="ja-JP" dirty="0"/>
            </a:br>
            <a:endParaRPr lang="ja-JP" altLang="en-US" dirty="0"/>
          </a:p>
        </p:txBody>
      </p:sp>
      <p:sp>
        <p:nvSpPr>
          <p:cNvPr id="11" name="字幕 2">
            <a:extLst>
              <a:ext uri="{FF2B5EF4-FFF2-40B4-BE49-F238E27FC236}">
                <a16:creationId xmlns:a16="http://schemas.microsoft.com/office/drawing/2014/main" id="{BBECEC43-21DA-7ADB-7769-451125AC63C6}"/>
              </a:ext>
            </a:extLst>
          </p:cNvPr>
          <p:cNvSpPr>
            <a:spLocks noGrp="1"/>
          </p:cNvSpPr>
          <p:nvPr>
            <p:ph type="subTitle" idx="14" hasCustomPrompt="1"/>
          </p:nvPr>
        </p:nvSpPr>
        <p:spPr>
          <a:xfrm>
            <a:off x="1149882" y="1490021"/>
            <a:ext cx="5607317" cy="397165"/>
          </a:xfrm>
          <a:prstGeom prst="rect">
            <a:avLst/>
          </a:prstGeom>
        </p:spPr>
        <p:txBody>
          <a:bodyPr anchor="ctr">
            <a:normAutofit/>
          </a:bodyPr>
          <a:lstStyle>
            <a:lvl1pPr marL="0" indent="0" algn="l">
              <a:buNone/>
              <a:defRPr sz="1400" b="1">
                <a:solidFill>
                  <a:schemeClr val="bg2">
                    <a:lumMod val="25000"/>
                  </a:schemeClr>
                </a:solidFill>
              </a:defRPr>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dirty="0"/>
              <a:t>プレゼンテーションのサブタイトル</a:t>
            </a:r>
          </a:p>
        </p:txBody>
      </p:sp>
      <p:sp>
        <p:nvSpPr>
          <p:cNvPr id="12" name="正方形/長方形 11">
            <a:extLst>
              <a:ext uri="{FF2B5EF4-FFF2-40B4-BE49-F238E27FC236}">
                <a16:creationId xmlns:a16="http://schemas.microsoft.com/office/drawing/2014/main" id="{B6B2A659-83EC-855D-CE54-304D04465D29}"/>
              </a:ext>
            </a:extLst>
          </p:cNvPr>
          <p:cNvSpPr/>
          <p:nvPr userDrawn="1"/>
        </p:nvSpPr>
        <p:spPr>
          <a:xfrm>
            <a:off x="1093396" y="2302300"/>
            <a:ext cx="4139803" cy="2009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テキスト プレースホルダー 18">
            <a:extLst>
              <a:ext uri="{FF2B5EF4-FFF2-40B4-BE49-F238E27FC236}">
                <a16:creationId xmlns:a16="http://schemas.microsoft.com/office/drawing/2014/main" id="{D4E29566-5218-9F7F-9069-244A4213BB5E}"/>
              </a:ext>
            </a:extLst>
          </p:cNvPr>
          <p:cNvSpPr>
            <a:spLocks noGrp="1"/>
          </p:cNvSpPr>
          <p:nvPr>
            <p:ph type="body" sz="quarter" idx="20" hasCustomPrompt="1"/>
          </p:nvPr>
        </p:nvSpPr>
        <p:spPr>
          <a:xfrm>
            <a:off x="1320800" y="3017124"/>
            <a:ext cx="3648595" cy="1052512"/>
          </a:xfrm>
          <a:prstGeom prst="rect">
            <a:avLst/>
          </a:prstGeom>
        </p:spPr>
        <p:txBody>
          <a:bodyPr rIns="90000" anchor="ctr" anchorCtr="0">
            <a:normAutofit/>
          </a:bodyPr>
          <a:lstStyle>
            <a:lvl1pPr marL="0" indent="0">
              <a:buNone/>
              <a:defRPr sz="1500"/>
            </a:lvl1pPr>
            <a:lvl5pPr marL="2015886" indent="0" algn="l">
              <a:buNone/>
              <a:defRPr/>
            </a:lvl5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sz="1500" dirty="0"/>
              <a:t>□□□□■□□□□■□□□□■□□□□■□□□□■□□□□■□□□□■□□□□■□□□□■□□□□■□□□□■□□□□■□□□□■□□□□■□□</a:t>
            </a:r>
            <a:endParaRPr kumimoji="1" lang="en-US" altLang="ja-JP" sz="1500" dirty="0"/>
          </a:p>
        </p:txBody>
      </p:sp>
      <p:sp>
        <p:nvSpPr>
          <p:cNvPr id="43" name="テキスト プレースホルダー 2">
            <a:extLst>
              <a:ext uri="{FF2B5EF4-FFF2-40B4-BE49-F238E27FC236}">
                <a16:creationId xmlns:a16="http://schemas.microsoft.com/office/drawing/2014/main" id="{1693A919-7596-54F0-D151-893DB623A29D}"/>
              </a:ext>
            </a:extLst>
          </p:cNvPr>
          <p:cNvSpPr>
            <a:spLocks noGrp="1"/>
          </p:cNvSpPr>
          <p:nvPr>
            <p:ph type="body" idx="28"/>
          </p:nvPr>
        </p:nvSpPr>
        <p:spPr>
          <a:xfrm>
            <a:off x="1320800" y="2601277"/>
            <a:ext cx="3648595" cy="397166"/>
          </a:xfrm>
          <a:prstGeom prst="rect">
            <a:avLst/>
          </a:prstGeom>
        </p:spPr>
        <p:txBody>
          <a:bodyPr anchor="b">
            <a:normAutofit/>
          </a:bodyPr>
          <a:lstStyle>
            <a:lvl1pPr marL="0" indent="0" algn="ctr">
              <a:buFont typeface="Wingdings" panose="05000000000000000000" pitchFamily="2" charset="2"/>
              <a:buNone/>
              <a:defRPr sz="1800" b="1">
                <a:solidFill>
                  <a:srgbClr val="1286AD"/>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dirty="0"/>
              <a:t>マスター テキストの書式設定</a:t>
            </a:r>
            <a:endParaRPr kumimoji="1" lang="en-US" altLang="ja-JP" dirty="0"/>
          </a:p>
        </p:txBody>
      </p:sp>
      <p:sp>
        <p:nvSpPr>
          <p:cNvPr id="49" name="正方形/長方形 48">
            <a:extLst>
              <a:ext uri="{FF2B5EF4-FFF2-40B4-BE49-F238E27FC236}">
                <a16:creationId xmlns:a16="http://schemas.microsoft.com/office/drawing/2014/main" id="{F1B63F8B-A6DE-4BB2-E203-D046F7C4052F}"/>
              </a:ext>
            </a:extLst>
          </p:cNvPr>
          <p:cNvSpPr/>
          <p:nvPr userDrawn="1"/>
        </p:nvSpPr>
        <p:spPr>
          <a:xfrm>
            <a:off x="5458614" y="2302240"/>
            <a:ext cx="4139803" cy="2009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0" name="テキスト プレースホルダー 18">
            <a:extLst>
              <a:ext uri="{FF2B5EF4-FFF2-40B4-BE49-F238E27FC236}">
                <a16:creationId xmlns:a16="http://schemas.microsoft.com/office/drawing/2014/main" id="{242AD124-9455-41CF-ACF7-21681EBC0747}"/>
              </a:ext>
            </a:extLst>
          </p:cNvPr>
          <p:cNvSpPr>
            <a:spLocks noGrp="1"/>
          </p:cNvSpPr>
          <p:nvPr>
            <p:ph type="body" sz="quarter" idx="29" hasCustomPrompt="1"/>
          </p:nvPr>
        </p:nvSpPr>
        <p:spPr>
          <a:xfrm>
            <a:off x="5686018" y="3017064"/>
            <a:ext cx="3648595" cy="1052512"/>
          </a:xfrm>
          <a:prstGeom prst="rect">
            <a:avLst/>
          </a:prstGeom>
        </p:spPr>
        <p:txBody>
          <a:bodyPr rIns="90000" anchor="ctr" anchorCtr="0">
            <a:normAutofit/>
          </a:bodyPr>
          <a:lstStyle>
            <a:lvl1pPr marL="0" indent="0">
              <a:buNone/>
              <a:defRPr sz="1500"/>
            </a:lvl1pPr>
            <a:lvl5pPr marL="2015886" indent="0" algn="l">
              <a:buNone/>
              <a:defRPr/>
            </a:lvl5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sz="1500" dirty="0"/>
              <a:t>□□□□■□□□□■□□□□■□□□□■□□□□■□□□□■□□□□■□□□□■□□□□■□□□□■□□□□■□□□□■□□□□■□□□□■□□</a:t>
            </a:r>
            <a:endParaRPr kumimoji="1" lang="en-US" altLang="ja-JP" sz="1500" dirty="0"/>
          </a:p>
        </p:txBody>
      </p:sp>
      <p:sp>
        <p:nvSpPr>
          <p:cNvPr id="51" name="テキスト プレースホルダー 2">
            <a:extLst>
              <a:ext uri="{FF2B5EF4-FFF2-40B4-BE49-F238E27FC236}">
                <a16:creationId xmlns:a16="http://schemas.microsoft.com/office/drawing/2014/main" id="{37AB59AA-6FB1-68D2-A16A-66260FC35B7E}"/>
              </a:ext>
            </a:extLst>
          </p:cNvPr>
          <p:cNvSpPr>
            <a:spLocks noGrp="1"/>
          </p:cNvSpPr>
          <p:nvPr>
            <p:ph type="body" idx="30"/>
          </p:nvPr>
        </p:nvSpPr>
        <p:spPr>
          <a:xfrm>
            <a:off x="5686018" y="2601217"/>
            <a:ext cx="3648595" cy="397166"/>
          </a:xfrm>
          <a:prstGeom prst="rect">
            <a:avLst/>
          </a:prstGeom>
        </p:spPr>
        <p:txBody>
          <a:bodyPr anchor="b">
            <a:normAutofit/>
          </a:bodyPr>
          <a:lstStyle>
            <a:lvl1pPr marL="0" indent="0" algn="ctr">
              <a:buFont typeface="Wingdings" panose="05000000000000000000" pitchFamily="2" charset="2"/>
              <a:buNone/>
              <a:defRPr sz="1800" b="1">
                <a:solidFill>
                  <a:srgbClr val="1286AD"/>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dirty="0"/>
              <a:t>マスター テキストの書式設定</a:t>
            </a:r>
            <a:endParaRPr kumimoji="1" lang="en-US" altLang="ja-JP" dirty="0"/>
          </a:p>
        </p:txBody>
      </p:sp>
      <p:sp>
        <p:nvSpPr>
          <p:cNvPr id="52" name="正方形/長方形 51">
            <a:extLst>
              <a:ext uri="{FF2B5EF4-FFF2-40B4-BE49-F238E27FC236}">
                <a16:creationId xmlns:a16="http://schemas.microsoft.com/office/drawing/2014/main" id="{F28ED182-1332-BA15-10F6-1EF9DEB42959}"/>
              </a:ext>
            </a:extLst>
          </p:cNvPr>
          <p:cNvSpPr/>
          <p:nvPr userDrawn="1"/>
        </p:nvSpPr>
        <p:spPr>
          <a:xfrm>
            <a:off x="1093396" y="4507136"/>
            <a:ext cx="4139803" cy="2009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3" name="テキスト プレースホルダー 18">
            <a:extLst>
              <a:ext uri="{FF2B5EF4-FFF2-40B4-BE49-F238E27FC236}">
                <a16:creationId xmlns:a16="http://schemas.microsoft.com/office/drawing/2014/main" id="{028C76F9-C980-34B2-0F6C-93C0701F78FA}"/>
              </a:ext>
            </a:extLst>
          </p:cNvPr>
          <p:cNvSpPr>
            <a:spLocks noGrp="1"/>
          </p:cNvSpPr>
          <p:nvPr>
            <p:ph type="body" sz="quarter" idx="31" hasCustomPrompt="1"/>
          </p:nvPr>
        </p:nvSpPr>
        <p:spPr>
          <a:xfrm>
            <a:off x="1320800" y="5221960"/>
            <a:ext cx="3648595" cy="1052512"/>
          </a:xfrm>
          <a:prstGeom prst="rect">
            <a:avLst/>
          </a:prstGeom>
        </p:spPr>
        <p:txBody>
          <a:bodyPr rIns="90000" anchor="ctr" anchorCtr="0">
            <a:normAutofit/>
          </a:bodyPr>
          <a:lstStyle>
            <a:lvl1pPr marL="0" indent="0">
              <a:buNone/>
              <a:defRPr sz="1500"/>
            </a:lvl1pPr>
            <a:lvl5pPr marL="2015886" indent="0" algn="l">
              <a:buNone/>
              <a:defRPr/>
            </a:lvl5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sz="1500" dirty="0"/>
              <a:t>□□□□■□□□□■□□□□■□□□□■□□□□■□□□□■□□□□■□□□□■□□□□■□□□□■□□□□■□□□□■□□□□■□□□□■□□</a:t>
            </a:r>
            <a:endParaRPr kumimoji="1" lang="en-US" altLang="ja-JP" sz="1500" dirty="0"/>
          </a:p>
        </p:txBody>
      </p:sp>
      <p:sp>
        <p:nvSpPr>
          <p:cNvPr id="54" name="テキスト プレースホルダー 2">
            <a:extLst>
              <a:ext uri="{FF2B5EF4-FFF2-40B4-BE49-F238E27FC236}">
                <a16:creationId xmlns:a16="http://schemas.microsoft.com/office/drawing/2014/main" id="{71BCF3AD-42E8-9FD7-61AF-D6189BF4F10B}"/>
              </a:ext>
            </a:extLst>
          </p:cNvPr>
          <p:cNvSpPr>
            <a:spLocks noGrp="1"/>
          </p:cNvSpPr>
          <p:nvPr>
            <p:ph type="body" idx="32"/>
          </p:nvPr>
        </p:nvSpPr>
        <p:spPr>
          <a:xfrm>
            <a:off x="1320800" y="4806113"/>
            <a:ext cx="3648595" cy="397166"/>
          </a:xfrm>
          <a:prstGeom prst="rect">
            <a:avLst/>
          </a:prstGeom>
        </p:spPr>
        <p:txBody>
          <a:bodyPr anchor="b">
            <a:normAutofit/>
          </a:bodyPr>
          <a:lstStyle>
            <a:lvl1pPr marL="0" indent="0" algn="ctr">
              <a:buFont typeface="Wingdings" panose="05000000000000000000" pitchFamily="2" charset="2"/>
              <a:buNone/>
              <a:defRPr sz="1800" b="1">
                <a:solidFill>
                  <a:srgbClr val="1286AD"/>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dirty="0"/>
              <a:t>マスター テキストの書式設定</a:t>
            </a:r>
            <a:endParaRPr kumimoji="1" lang="en-US" altLang="ja-JP" dirty="0"/>
          </a:p>
        </p:txBody>
      </p:sp>
      <p:sp>
        <p:nvSpPr>
          <p:cNvPr id="55" name="正方形/長方形 54">
            <a:extLst>
              <a:ext uri="{FF2B5EF4-FFF2-40B4-BE49-F238E27FC236}">
                <a16:creationId xmlns:a16="http://schemas.microsoft.com/office/drawing/2014/main" id="{FC9BC27E-A600-CB57-CFA2-C9F2809B13A8}"/>
              </a:ext>
            </a:extLst>
          </p:cNvPr>
          <p:cNvSpPr/>
          <p:nvPr userDrawn="1"/>
        </p:nvSpPr>
        <p:spPr>
          <a:xfrm>
            <a:off x="5458614" y="4507136"/>
            <a:ext cx="4139803" cy="2009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6" name="テキスト プレースホルダー 18">
            <a:extLst>
              <a:ext uri="{FF2B5EF4-FFF2-40B4-BE49-F238E27FC236}">
                <a16:creationId xmlns:a16="http://schemas.microsoft.com/office/drawing/2014/main" id="{1E03F606-6E55-746E-280A-D1F429296742}"/>
              </a:ext>
            </a:extLst>
          </p:cNvPr>
          <p:cNvSpPr>
            <a:spLocks noGrp="1"/>
          </p:cNvSpPr>
          <p:nvPr>
            <p:ph type="body" sz="quarter" idx="33" hasCustomPrompt="1"/>
          </p:nvPr>
        </p:nvSpPr>
        <p:spPr>
          <a:xfrm>
            <a:off x="5686018" y="5221960"/>
            <a:ext cx="3648595" cy="1052512"/>
          </a:xfrm>
          <a:prstGeom prst="rect">
            <a:avLst/>
          </a:prstGeom>
        </p:spPr>
        <p:txBody>
          <a:bodyPr rIns="90000" anchor="ctr" anchorCtr="0">
            <a:normAutofit/>
          </a:bodyPr>
          <a:lstStyle>
            <a:lvl1pPr marL="0" indent="0">
              <a:buNone/>
              <a:defRPr sz="1500"/>
            </a:lvl1pPr>
            <a:lvl5pPr marL="2015886" indent="0" algn="l">
              <a:buNone/>
              <a:defRPr/>
            </a:lvl5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sz="1500" dirty="0"/>
              <a:t>□□□□■□□□□■□□□□■□□□□■□□□□■□□□□■□□□□■□□□□■□□□□■□□□□■□□□□■□□□□■□□□□■□□□□■□□</a:t>
            </a:r>
            <a:endParaRPr kumimoji="1" lang="en-US" altLang="ja-JP" sz="1500" dirty="0"/>
          </a:p>
        </p:txBody>
      </p:sp>
      <p:sp>
        <p:nvSpPr>
          <p:cNvPr id="57" name="テキスト プレースホルダー 2">
            <a:extLst>
              <a:ext uri="{FF2B5EF4-FFF2-40B4-BE49-F238E27FC236}">
                <a16:creationId xmlns:a16="http://schemas.microsoft.com/office/drawing/2014/main" id="{D346FD00-54AC-B534-EB41-E829D92EF553}"/>
              </a:ext>
            </a:extLst>
          </p:cNvPr>
          <p:cNvSpPr>
            <a:spLocks noGrp="1"/>
          </p:cNvSpPr>
          <p:nvPr>
            <p:ph type="body" idx="34"/>
          </p:nvPr>
        </p:nvSpPr>
        <p:spPr>
          <a:xfrm>
            <a:off x="5686018" y="4806113"/>
            <a:ext cx="3648595" cy="397166"/>
          </a:xfrm>
          <a:prstGeom prst="rect">
            <a:avLst/>
          </a:prstGeom>
        </p:spPr>
        <p:txBody>
          <a:bodyPr anchor="b">
            <a:normAutofit/>
          </a:bodyPr>
          <a:lstStyle>
            <a:lvl1pPr marL="0" indent="0" algn="ctr">
              <a:buFont typeface="Wingdings" panose="05000000000000000000" pitchFamily="2" charset="2"/>
              <a:buNone/>
              <a:defRPr sz="1800" b="1">
                <a:solidFill>
                  <a:srgbClr val="1286AD"/>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dirty="0"/>
              <a:t>マスター テキストの書式設定</a:t>
            </a:r>
            <a:endParaRPr kumimoji="1" lang="en-US" altLang="ja-JP" dirty="0"/>
          </a:p>
        </p:txBody>
      </p:sp>
      <p:sp>
        <p:nvSpPr>
          <p:cNvPr id="21" name="スライド番号プレースホルダー 5">
            <a:extLst>
              <a:ext uri="{FF2B5EF4-FFF2-40B4-BE49-F238E27FC236}">
                <a16:creationId xmlns:a16="http://schemas.microsoft.com/office/drawing/2014/main" id="{FF25B882-671E-4BCC-B20B-DF199D8A2EB2}"/>
              </a:ext>
            </a:extLst>
          </p:cNvPr>
          <p:cNvSpPr>
            <a:spLocks noGrp="1"/>
          </p:cNvSpPr>
          <p:nvPr>
            <p:ph type="sldNum" sz="quarter" idx="12"/>
          </p:nvPr>
        </p:nvSpPr>
        <p:spPr>
          <a:xfrm>
            <a:off x="9492343" y="444536"/>
            <a:ext cx="901419" cy="402483"/>
          </a:xfrm>
        </p:spPr>
        <p:txBody>
          <a:bodyPr/>
          <a:lstStyle/>
          <a:p>
            <a:fld id="{02E4F1B4-5DBB-48B0-8293-F9AF30D93FB0}" type="slidenum">
              <a:rPr kumimoji="1" lang="ja-JP" altLang="en-US" smtClean="0"/>
              <a:pPr/>
              <a:t>‹#›</a:t>
            </a:fld>
            <a:endParaRPr kumimoji="1" lang="ja-JP" altLang="en-US" dirty="0"/>
          </a:p>
        </p:txBody>
      </p:sp>
      <p:sp>
        <p:nvSpPr>
          <p:cNvPr id="22" name="テキスト プレースホルダー 18">
            <a:extLst>
              <a:ext uri="{FF2B5EF4-FFF2-40B4-BE49-F238E27FC236}">
                <a16:creationId xmlns:a16="http://schemas.microsoft.com/office/drawing/2014/main" id="{DAA25221-6E5E-400E-BC4B-F83D0E731D18}"/>
              </a:ext>
            </a:extLst>
          </p:cNvPr>
          <p:cNvSpPr>
            <a:spLocks noGrp="1"/>
          </p:cNvSpPr>
          <p:nvPr>
            <p:ph idx="35"/>
          </p:nvPr>
        </p:nvSpPr>
        <p:spPr>
          <a:xfrm>
            <a:off x="8398342" y="517106"/>
            <a:ext cx="1995420" cy="397165"/>
          </a:xfrm>
          <a:prstGeom prst="rect">
            <a:avLst/>
          </a:prstGeom>
        </p:spPr>
        <p:txBody>
          <a:bodyPr vert="horz" lIns="91440" tIns="45720" rIns="91440" bIns="45720" rtlCol="0">
            <a:noAutofit/>
          </a:bodyPr>
          <a:lstStyle>
            <a:lvl1pPr>
              <a:defRPr sz="900" b="1">
                <a:solidFill>
                  <a:schemeClr val="bg1">
                    <a:lumMod val="65000"/>
                  </a:schemeClr>
                </a:solidFill>
                <a:latin typeface="+mn-ea"/>
                <a:ea typeface="+mn-ea"/>
              </a:defRPr>
            </a:lvl1pPr>
          </a:lstStyle>
          <a:p>
            <a:pPr lvl="0"/>
            <a:r>
              <a:rPr kumimoji="1" lang="en-US" altLang="ja-JP" dirty="0"/>
              <a:t>Chapter 00</a:t>
            </a:r>
          </a:p>
          <a:p>
            <a:pPr lvl="0"/>
            <a:r>
              <a:rPr kumimoji="1" lang="ja-JP" altLang="en-US" dirty="0"/>
              <a:t>ここにテーマを書く</a:t>
            </a:r>
          </a:p>
        </p:txBody>
      </p:sp>
    </p:spTree>
    <p:extLst>
      <p:ext uri="{BB962C8B-B14F-4D97-AF65-F5344CB8AC3E}">
        <p14:creationId xmlns:p14="http://schemas.microsoft.com/office/powerpoint/2010/main" val="167876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とコンテンツ（中央配置）">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A8678E1-5C8C-16EB-3255-A0CEF7FCFF43}"/>
              </a:ext>
            </a:extLst>
          </p:cNvPr>
          <p:cNvSpPr>
            <a:spLocks noGrp="1"/>
          </p:cNvSpPr>
          <p:nvPr>
            <p:ph type="dt" sz="half" idx="10"/>
          </p:nvPr>
        </p:nvSpPr>
        <p:spPr>
          <a:xfrm>
            <a:off x="735062" y="7006700"/>
            <a:ext cx="2405658" cy="402483"/>
          </a:xfrm>
          <a:prstGeom prst="rect">
            <a:avLst/>
          </a:prstGeom>
        </p:spPr>
        <p:txBody>
          <a:bodyPr/>
          <a:lstStyle/>
          <a:p>
            <a:fld id="{94A83781-8C26-45A8-AC03-ACD4EE54BC89}" type="datetime1">
              <a:rPr kumimoji="1" lang="ja-JP" altLang="en-US" smtClean="0"/>
              <a:t>2024/2/5</a:t>
            </a:fld>
            <a:endParaRPr kumimoji="1" lang="ja-JP" altLang="en-US"/>
          </a:p>
        </p:txBody>
      </p:sp>
      <p:sp>
        <p:nvSpPr>
          <p:cNvPr id="5" name="フッター プレースホルダー 4">
            <a:extLst>
              <a:ext uri="{FF2B5EF4-FFF2-40B4-BE49-F238E27FC236}">
                <a16:creationId xmlns:a16="http://schemas.microsoft.com/office/drawing/2014/main" id="{BD193BE5-2E19-F14E-2C91-8AD9342011F9}"/>
              </a:ext>
            </a:extLst>
          </p:cNvPr>
          <p:cNvSpPr>
            <a:spLocks noGrp="1"/>
          </p:cNvSpPr>
          <p:nvPr>
            <p:ph type="ftr" sz="quarter" idx="11"/>
          </p:nvPr>
        </p:nvSpPr>
        <p:spPr>
          <a:xfrm>
            <a:off x="3541663" y="7006700"/>
            <a:ext cx="3608487" cy="40248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BDE17CA-7D1E-D8C7-1211-D19F09CFF610}"/>
              </a:ext>
            </a:extLst>
          </p:cNvPr>
          <p:cNvSpPr>
            <a:spLocks noGrp="1"/>
          </p:cNvSpPr>
          <p:nvPr>
            <p:ph type="sldNum" sz="quarter" idx="12"/>
          </p:nvPr>
        </p:nvSpPr>
        <p:spPr>
          <a:xfrm>
            <a:off x="9492343" y="444536"/>
            <a:ext cx="901419" cy="402483"/>
          </a:xfrm>
        </p:spPr>
        <p:txBody>
          <a:bodyPr/>
          <a:lstStyle/>
          <a:p>
            <a:fld id="{02E4F1B4-5DBB-48B0-8293-F9AF30D93FB0}" type="slidenum">
              <a:rPr kumimoji="1" lang="ja-JP" altLang="en-US" smtClean="0"/>
              <a:pPr/>
              <a:t>‹#›</a:t>
            </a:fld>
            <a:endParaRPr kumimoji="1" lang="ja-JP" altLang="en-US" dirty="0"/>
          </a:p>
        </p:txBody>
      </p:sp>
      <p:sp>
        <p:nvSpPr>
          <p:cNvPr id="8" name="タイトル 7">
            <a:extLst>
              <a:ext uri="{FF2B5EF4-FFF2-40B4-BE49-F238E27FC236}">
                <a16:creationId xmlns:a16="http://schemas.microsoft.com/office/drawing/2014/main" id="{78A0D318-A271-E6BD-6027-BDA0ADBEDA4E}"/>
              </a:ext>
            </a:extLst>
          </p:cNvPr>
          <p:cNvSpPr>
            <a:spLocks noGrp="1"/>
          </p:cNvSpPr>
          <p:nvPr>
            <p:ph type="title" hasCustomPrompt="1"/>
          </p:nvPr>
        </p:nvSpPr>
        <p:spPr>
          <a:xfrm>
            <a:off x="1141106" y="972730"/>
            <a:ext cx="7047429" cy="912717"/>
          </a:xfrm>
          <a:prstGeom prst="rect">
            <a:avLst/>
          </a:prstGeom>
          <a:noFill/>
          <a:effectLst/>
        </p:spPr>
        <p:txBody>
          <a:bodyPr lIns="46800" rIns="46800">
            <a:normAutofit/>
          </a:bodyPr>
          <a:lstStyle>
            <a:lvl1pPr>
              <a:defRPr sz="2400" b="1">
                <a:solidFill>
                  <a:srgbClr val="1286AD"/>
                </a:solidFill>
                <a:effectLst/>
                <a:latin typeface="+mn-ea"/>
                <a:ea typeface="+mn-ea"/>
              </a:defRPr>
            </a:lvl1pPr>
          </a:lstStyle>
          <a:p>
            <a:r>
              <a:rPr lang="ja-JP" altLang="en-US" dirty="0"/>
              <a:t>ここスライドのタイトルがはいります</a:t>
            </a:r>
            <a:br>
              <a:rPr lang="en-US" altLang="ja-JP" dirty="0"/>
            </a:br>
            <a:endParaRPr lang="ja-JP" altLang="en-US" dirty="0"/>
          </a:p>
        </p:txBody>
      </p:sp>
      <p:sp>
        <p:nvSpPr>
          <p:cNvPr id="9" name="テキスト プレースホルダー 2">
            <a:extLst>
              <a:ext uri="{FF2B5EF4-FFF2-40B4-BE49-F238E27FC236}">
                <a16:creationId xmlns:a16="http://schemas.microsoft.com/office/drawing/2014/main" id="{AEA87275-32CB-8033-C469-C1B4563F960C}"/>
              </a:ext>
            </a:extLst>
          </p:cNvPr>
          <p:cNvSpPr>
            <a:spLocks noGrp="1"/>
          </p:cNvSpPr>
          <p:nvPr>
            <p:ph type="body" idx="13" hasCustomPrompt="1"/>
          </p:nvPr>
        </p:nvSpPr>
        <p:spPr>
          <a:xfrm>
            <a:off x="921823" y="2579263"/>
            <a:ext cx="9034927" cy="2401149"/>
          </a:xfrm>
          <a:prstGeom prst="rect">
            <a:avLst/>
          </a:prstGeom>
        </p:spPr>
        <p:txBody>
          <a:bodyPr anchor="ctr">
            <a:normAutofit/>
          </a:bodyPr>
          <a:lstStyle>
            <a:lvl1pPr marL="0" indent="0" algn="ctr">
              <a:lnSpc>
                <a:spcPct val="100000"/>
              </a:lnSpc>
              <a:buFont typeface="Wingdings" panose="05000000000000000000" pitchFamily="2" charset="2"/>
              <a:buNone/>
              <a:defRPr sz="1800" b="0">
                <a:solidFill>
                  <a:schemeClr val="tx1"/>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marL="0" marR="0" lvl="0" indent="0" algn="ctr" defTabSz="1007943" rtl="0" eaLnBrk="1" fontAlgn="auto" latinLnBrk="0" hangingPunct="1">
              <a:lnSpc>
                <a:spcPct val="90000"/>
              </a:lnSpc>
              <a:spcBef>
                <a:spcPts val="1102"/>
              </a:spcBef>
              <a:spcAft>
                <a:spcPts val="0"/>
              </a:spcAft>
              <a:buClrTx/>
              <a:buSzTx/>
              <a:buFont typeface="Wingdings" panose="05000000000000000000" pitchFamily="2" charset="2"/>
              <a:buNone/>
              <a:tabLst/>
              <a:defRPr/>
            </a:pPr>
            <a:r>
              <a:rPr kumimoji="1" lang="ja-JP" altLang="en-US" dirty="0"/>
              <a:t>□□□□■□□□□■□□□□■□□□□■□□□□■□□□□■</a:t>
            </a:r>
            <a:endParaRPr kumimoji="1" lang="en-US" altLang="ja-JP" dirty="0"/>
          </a:p>
          <a:p>
            <a:pPr marL="0" marR="0" lvl="0" indent="0" algn="ctr" defTabSz="1007943" rtl="0" eaLnBrk="1" fontAlgn="auto" latinLnBrk="0" hangingPunct="1">
              <a:lnSpc>
                <a:spcPct val="90000"/>
              </a:lnSpc>
              <a:spcBef>
                <a:spcPts val="1102"/>
              </a:spcBef>
              <a:spcAft>
                <a:spcPts val="0"/>
              </a:spcAft>
              <a:buClrTx/>
              <a:buSzTx/>
              <a:buFont typeface="Wingdings" panose="05000000000000000000" pitchFamily="2" charset="2"/>
              <a:buNone/>
              <a:tabLst/>
              <a:defRPr/>
            </a:pPr>
            <a:r>
              <a:rPr kumimoji="1" lang="ja-JP" altLang="en-US" dirty="0"/>
              <a:t>□□□□■□□□□■□□□□■□□□□■□□□□■□□□□■</a:t>
            </a:r>
            <a:endParaRPr kumimoji="1" lang="en-US" altLang="ja-JP" dirty="0"/>
          </a:p>
          <a:p>
            <a:pPr marL="0" marR="0" lvl="0" indent="0" algn="ctr" defTabSz="1007943" rtl="0" eaLnBrk="1" fontAlgn="auto" latinLnBrk="0" hangingPunct="1">
              <a:lnSpc>
                <a:spcPct val="90000"/>
              </a:lnSpc>
              <a:spcBef>
                <a:spcPts val="1102"/>
              </a:spcBef>
              <a:spcAft>
                <a:spcPts val="0"/>
              </a:spcAft>
              <a:buClrTx/>
              <a:buSzTx/>
              <a:buFont typeface="Wingdings" panose="05000000000000000000" pitchFamily="2" charset="2"/>
              <a:buNone/>
              <a:tabLst/>
              <a:defRPr/>
            </a:pPr>
            <a:r>
              <a:rPr kumimoji="1" lang="ja-JP" altLang="en-US" dirty="0"/>
              <a:t>□□□□■□□□□■□□□□■□□□□■□□□□■□□□□■</a:t>
            </a:r>
            <a:endParaRPr kumimoji="1" lang="en-US" altLang="ja-JP" dirty="0"/>
          </a:p>
          <a:p>
            <a:pPr marL="0" marR="0" lvl="0" indent="0" algn="ctr" defTabSz="1007943" rtl="0" eaLnBrk="1" fontAlgn="auto" latinLnBrk="0" hangingPunct="1">
              <a:lnSpc>
                <a:spcPct val="90000"/>
              </a:lnSpc>
              <a:spcBef>
                <a:spcPts val="1102"/>
              </a:spcBef>
              <a:spcAft>
                <a:spcPts val="0"/>
              </a:spcAft>
              <a:buClrTx/>
              <a:buSzTx/>
              <a:buFont typeface="Wingdings" panose="05000000000000000000" pitchFamily="2" charset="2"/>
              <a:buNone/>
              <a:tabLst/>
              <a:defRPr/>
            </a:pPr>
            <a:r>
              <a:rPr kumimoji="1" lang="ja-JP" altLang="en-US" dirty="0"/>
              <a:t>□□□□■□□□□■□□□□■□□□□■□□□□■□□□□■</a:t>
            </a:r>
            <a:endParaRPr kumimoji="1" lang="en-US" altLang="ja-JP" dirty="0"/>
          </a:p>
          <a:p>
            <a:pPr marL="0" marR="0" lvl="0" indent="0" algn="ctr" defTabSz="1007943" rtl="0" eaLnBrk="1" fontAlgn="auto" latinLnBrk="0" hangingPunct="1">
              <a:lnSpc>
                <a:spcPct val="90000"/>
              </a:lnSpc>
              <a:spcBef>
                <a:spcPts val="1102"/>
              </a:spcBef>
              <a:spcAft>
                <a:spcPts val="0"/>
              </a:spcAft>
              <a:buClrTx/>
              <a:buSzTx/>
              <a:buFont typeface="Wingdings" panose="05000000000000000000" pitchFamily="2" charset="2"/>
              <a:buNone/>
              <a:tabLst/>
              <a:defRPr/>
            </a:pPr>
            <a:r>
              <a:rPr kumimoji="1" lang="ja-JP" altLang="en-US" dirty="0"/>
              <a:t>□□□□■□□□□■□□□□■□□□□■□□□□■□□□□■</a:t>
            </a:r>
            <a:endParaRPr kumimoji="1" lang="en-US" altLang="ja-JP" dirty="0"/>
          </a:p>
        </p:txBody>
      </p:sp>
      <p:sp>
        <p:nvSpPr>
          <p:cNvPr id="11" name="字幕 2">
            <a:extLst>
              <a:ext uri="{FF2B5EF4-FFF2-40B4-BE49-F238E27FC236}">
                <a16:creationId xmlns:a16="http://schemas.microsoft.com/office/drawing/2014/main" id="{BBECEC43-21DA-7ADB-7769-451125AC63C6}"/>
              </a:ext>
            </a:extLst>
          </p:cNvPr>
          <p:cNvSpPr>
            <a:spLocks noGrp="1"/>
          </p:cNvSpPr>
          <p:nvPr>
            <p:ph type="subTitle" idx="14" hasCustomPrompt="1"/>
          </p:nvPr>
        </p:nvSpPr>
        <p:spPr>
          <a:xfrm>
            <a:off x="1149882" y="1490021"/>
            <a:ext cx="6128199" cy="397165"/>
          </a:xfrm>
          <a:prstGeom prst="rect">
            <a:avLst/>
          </a:prstGeom>
        </p:spPr>
        <p:txBody>
          <a:bodyPr anchor="ctr">
            <a:normAutofit/>
          </a:bodyPr>
          <a:lstStyle>
            <a:lvl1pPr marL="0" indent="0" algn="l">
              <a:buNone/>
              <a:defRPr sz="1400" b="1">
                <a:solidFill>
                  <a:schemeClr val="bg2">
                    <a:lumMod val="25000"/>
                  </a:schemeClr>
                </a:solidFill>
              </a:defRPr>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dirty="0"/>
              <a:t>プレゼンテーションのサブタイトル</a:t>
            </a:r>
          </a:p>
        </p:txBody>
      </p:sp>
      <p:sp>
        <p:nvSpPr>
          <p:cNvPr id="20" name="図プレースホルダー 19">
            <a:extLst>
              <a:ext uri="{FF2B5EF4-FFF2-40B4-BE49-F238E27FC236}">
                <a16:creationId xmlns:a16="http://schemas.microsoft.com/office/drawing/2014/main" id="{C8D986AD-6879-A4E0-159E-B9E1CAA54428}"/>
              </a:ext>
            </a:extLst>
          </p:cNvPr>
          <p:cNvSpPr>
            <a:spLocks noGrp="1"/>
          </p:cNvSpPr>
          <p:nvPr>
            <p:ph type="pic" sz="quarter" idx="15"/>
          </p:nvPr>
        </p:nvSpPr>
        <p:spPr>
          <a:xfrm>
            <a:off x="921823" y="5519584"/>
            <a:ext cx="9034927" cy="1100138"/>
          </a:xfrm>
          <a:prstGeom prst="rect">
            <a:avLst/>
          </a:prstGeom>
        </p:spPr>
        <p:txBody>
          <a:bodyPr/>
          <a:lstStyle>
            <a:lvl1pPr marL="0" indent="0">
              <a:buNone/>
              <a:defRPr/>
            </a:lvl1pPr>
          </a:lstStyle>
          <a:p>
            <a:endParaRPr kumimoji="1" lang="ja-JP" altLang="en-US" dirty="0"/>
          </a:p>
        </p:txBody>
      </p:sp>
      <p:sp>
        <p:nvSpPr>
          <p:cNvPr id="21" name="テキスト プレースホルダー 18">
            <a:extLst>
              <a:ext uri="{FF2B5EF4-FFF2-40B4-BE49-F238E27FC236}">
                <a16:creationId xmlns:a16="http://schemas.microsoft.com/office/drawing/2014/main" id="{F6B9E83B-43FE-64F8-5F34-3B91DA6E50AB}"/>
              </a:ext>
            </a:extLst>
          </p:cNvPr>
          <p:cNvSpPr>
            <a:spLocks noGrp="1"/>
          </p:cNvSpPr>
          <p:nvPr>
            <p:ph idx="20"/>
          </p:nvPr>
        </p:nvSpPr>
        <p:spPr>
          <a:xfrm>
            <a:off x="8398342" y="517106"/>
            <a:ext cx="1995420" cy="397165"/>
          </a:xfrm>
          <a:prstGeom prst="rect">
            <a:avLst/>
          </a:prstGeom>
        </p:spPr>
        <p:txBody>
          <a:bodyPr vert="horz" lIns="91440" tIns="45720" rIns="91440" bIns="45720" rtlCol="0">
            <a:noAutofit/>
          </a:bodyPr>
          <a:lstStyle>
            <a:lvl1pPr>
              <a:defRPr sz="900" b="1">
                <a:solidFill>
                  <a:schemeClr val="bg1">
                    <a:lumMod val="65000"/>
                  </a:schemeClr>
                </a:solidFill>
                <a:latin typeface="+mn-ea"/>
                <a:ea typeface="+mn-ea"/>
              </a:defRPr>
            </a:lvl1pPr>
          </a:lstStyle>
          <a:p>
            <a:pPr lvl="0"/>
            <a:r>
              <a:rPr kumimoji="1" lang="en-US" altLang="ja-JP" dirty="0"/>
              <a:t>Chapter 00</a:t>
            </a:r>
          </a:p>
          <a:p>
            <a:pPr lvl="0"/>
            <a:r>
              <a:rPr kumimoji="1" lang="ja-JP" altLang="en-US" dirty="0"/>
              <a:t>ここにテーマを書く</a:t>
            </a:r>
          </a:p>
        </p:txBody>
      </p:sp>
    </p:spTree>
    <p:extLst>
      <p:ext uri="{BB962C8B-B14F-4D97-AF65-F5344CB8AC3E}">
        <p14:creationId xmlns:p14="http://schemas.microsoft.com/office/powerpoint/2010/main" val="3870974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中央配置）">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A8678E1-5C8C-16EB-3255-A0CEF7FCFF43}"/>
              </a:ext>
            </a:extLst>
          </p:cNvPr>
          <p:cNvSpPr>
            <a:spLocks noGrp="1"/>
          </p:cNvSpPr>
          <p:nvPr>
            <p:ph type="dt" sz="half" idx="10"/>
          </p:nvPr>
        </p:nvSpPr>
        <p:spPr>
          <a:xfrm>
            <a:off x="735062" y="7006700"/>
            <a:ext cx="2405658" cy="402483"/>
          </a:xfrm>
          <a:prstGeom prst="rect">
            <a:avLst/>
          </a:prstGeom>
        </p:spPr>
        <p:txBody>
          <a:bodyPr/>
          <a:lstStyle/>
          <a:p>
            <a:fld id="{94A83781-8C26-45A8-AC03-ACD4EE54BC89}" type="datetime1">
              <a:rPr kumimoji="1" lang="ja-JP" altLang="en-US" smtClean="0"/>
              <a:t>2024/2/5</a:t>
            </a:fld>
            <a:endParaRPr kumimoji="1" lang="ja-JP" altLang="en-US"/>
          </a:p>
        </p:txBody>
      </p:sp>
      <p:sp>
        <p:nvSpPr>
          <p:cNvPr id="5" name="フッター プレースホルダー 4">
            <a:extLst>
              <a:ext uri="{FF2B5EF4-FFF2-40B4-BE49-F238E27FC236}">
                <a16:creationId xmlns:a16="http://schemas.microsoft.com/office/drawing/2014/main" id="{BD193BE5-2E19-F14E-2C91-8AD9342011F9}"/>
              </a:ext>
            </a:extLst>
          </p:cNvPr>
          <p:cNvSpPr>
            <a:spLocks noGrp="1"/>
          </p:cNvSpPr>
          <p:nvPr>
            <p:ph type="ftr" sz="quarter" idx="11"/>
          </p:nvPr>
        </p:nvSpPr>
        <p:spPr>
          <a:xfrm>
            <a:off x="3541663" y="7006700"/>
            <a:ext cx="3608487" cy="402483"/>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BDE17CA-7D1E-D8C7-1211-D19F09CFF610}"/>
              </a:ext>
            </a:extLst>
          </p:cNvPr>
          <p:cNvSpPr>
            <a:spLocks noGrp="1"/>
          </p:cNvSpPr>
          <p:nvPr>
            <p:ph type="sldNum" sz="quarter" idx="12"/>
          </p:nvPr>
        </p:nvSpPr>
        <p:spPr>
          <a:xfrm>
            <a:off x="9492343" y="444536"/>
            <a:ext cx="901419" cy="402483"/>
          </a:xfrm>
        </p:spPr>
        <p:txBody>
          <a:bodyPr/>
          <a:lstStyle/>
          <a:p>
            <a:fld id="{02E4F1B4-5DBB-48B0-8293-F9AF30D93FB0}" type="slidenum">
              <a:rPr kumimoji="1" lang="ja-JP" altLang="en-US" smtClean="0"/>
              <a:pPr/>
              <a:t>‹#›</a:t>
            </a:fld>
            <a:endParaRPr kumimoji="1" lang="ja-JP" altLang="en-US" dirty="0"/>
          </a:p>
        </p:txBody>
      </p:sp>
      <p:sp>
        <p:nvSpPr>
          <p:cNvPr id="8" name="タイトル 7">
            <a:extLst>
              <a:ext uri="{FF2B5EF4-FFF2-40B4-BE49-F238E27FC236}">
                <a16:creationId xmlns:a16="http://schemas.microsoft.com/office/drawing/2014/main" id="{78A0D318-A271-E6BD-6027-BDA0ADBEDA4E}"/>
              </a:ext>
            </a:extLst>
          </p:cNvPr>
          <p:cNvSpPr>
            <a:spLocks noGrp="1"/>
          </p:cNvSpPr>
          <p:nvPr>
            <p:ph type="title" hasCustomPrompt="1"/>
          </p:nvPr>
        </p:nvSpPr>
        <p:spPr>
          <a:xfrm>
            <a:off x="1141106" y="972730"/>
            <a:ext cx="7047429" cy="912717"/>
          </a:xfrm>
          <a:prstGeom prst="rect">
            <a:avLst/>
          </a:prstGeom>
          <a:noFill/>
          <a:effectLst/>
        </p:spPr>
        <p:txBody>
          <a:bodyPr lIns="46800" rIns="46800">
            <a:normAutofit/>
          </a:bodyPr>
          <a:lstStyle>
            <a:lvl1pPr>
              <a:defRPr sz="2400" b="1">
                <a:solidFill>
                  <a:srgbClr val="1286AD"/>
                </a:solidFill>
                <a:effectLst/>
                <a:latin typeface="+mn-ea"/>
                <a:ea typeface="+mn-ea"/>
              </a:defRPr>
            </a:lvl1pPr>
          </a:lstStyle>
          <a:p>
            <a:r>
              <a:rPr lang="ja-JP" altLang="en-US" dirty="0"/>
              <a:t>ここスライドのタイトルがはいります</a:t>
            </a:r>
            <a:br>
              <a:rPr lang="en-US" altLang="ja-JP" dirty="0"/>
            </a:br>
            <a:endParaRPr lang="ja-JP" altLang="en-US" dirty="0"/>
          </a:p>
        </p:txBody>
      </p:sp>
      <p:sp>
        <p:nvSpPr>
          <p:cNvPr id="11" name="字幕 2">
            <a:extLst>
              <a:ext uri="{FF2B5EF4-FFF2-40B4-BE49-F238E27FC236}">
                <a16:creationId xmlns:a16="http://schemas.microsoft.com/office/drawing/2014/main" id="{BBECEC43-21DA-7ADB-7769-451125AC63C6}"/>
              </a:ext>
            </a:extLst>
          </p:cNvPr>
          <p:cNvSpPr>
            <a:spLocks noGrp="1"/>
          </p:cNvSpPr>
          <p:nvPr>
            <p:ph type="subTitle" idx="14" hasCustomPrompt="1"/>
          </p:nvPr>
        </p:nvSpPr>
        <p:spPr>
          <a:xfrm>
            <a:off x="1149882" y="1490021"/>
            <a:ext cx="6128199" cy="397165"/>
          </a:xfrm>
          <a:prstGeom prst="rect">
            <a:avLst/>
          </a:prstGeom>
        </p:spPr>
        <p:txBody>
          <a:bodyPr anchor="ctr">
            <a:normAutofit/>
          </a:bodyPr>
          <a:lstStyle>
            <a:lvl1pPr marL="0" indent="0" algn="l">
              <a:buNone/>
              <a:defRPr sz="1400" b="1">
                <a:solidFill>
                  <a:schemeClr val="bg2">
                    <a:lumMod val="25000"/>
                  </a:schemeClr>
                </a:solidFill>
              </a:defRPr>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dirty="0"/>
              <a:t>プレゼンテーションのサブタイトル</a:t>
            </a:r>
          </a:p>
        </p:txBody>
      </p:sp>
      <p:sp>
        <p:nvSpPr>
          <p:cNvPr id="20" name="図プレースホルダー 19">
            <a:extLst>
              <a:ext uri="{FF2B5EF4-FFF2-40B4-BE49-F238E27FC236}">
                <a16:creationId xmlns:a16="http://schemas.microsoft.com/office/drawing/2014/main" id="{C8D986AD-6879-A4E0-159E-B9E1CAA54428}"/>
              </a:ext>
            </a:extLst>
          </p:cNvPr>
          <p:cNvSpPr>
            <a:spLocks noGrp="1"/>
          </p:cNvSpPr>
          <p:nvPr>
            <p:ph type="pic" sz="quarter" idx="15"/>
          </p:nvPr>
        </p:nvSpPr>
        <p:spPr>
          <a:xfrm>
            <a:off x="1141106" y="4978951"/>
            <a:ext cx="8566230" cy="1640771"/>
          </a:xfrm>
          <a:prstGeom prst="rect">
            <a:avLst/>
          </a:prstGeom>
        </p:spPr>
        <p:txBody>
          <a:bodyPr/>
          <a:lstStyle>
            <a:lvl1pPr marL="0" indent="0">
              <a:buNone/>
              <a:defRPr/>
            </a:lvl1pPr>
          </a:lstStyle>
          <a:p>
            <a:endParaRPr kumimoji="1" lang="ja-JP" altLang="en-US" dirty="0"/>
          </a:p>
        </p:txBody>
      </p:sp>
      <p:sp>
        <p:nvSpPr>
          <p:cNvPr id="21" name="テキスト プレースホルダー 18">
            <a:extLst>
              <a:ext uri="{FF2B5EF4-FFF2-40B4-BE49-F238E27FC236}">
                <a16:creationId xmlns:a16="http://schemas.microsoft.com/office/drawing/2014/main" id="{F6B9E83B-43FE-64F8-5F34-3B91DA6E50AB}"/>
              </a:ext>
            </a:extLst>
          </p:cNvPr>
          <p:cNvSpPr>
            <a:spLocks noGrp="1"/>
          </p:cNvSpPr>
          <p:nvPr>
            <p:ph idx="20"/>
          </p:nvPr>
        </p:nvSpPr>
        <p:spPr>
          <a:xfrm>
            <a:off x="8398342" y="517106"/>
            <a:ext cx="1995420" cy="397165"/>
          </a:xfrm>
          <a:prstGeom prst="rect">
            <a:avLst/>
          </a:prstGeom>
        </p:spPr>
        <p:txBody>
          <a:bodyPr vert="horz" lIns="91440" tIns="45720" rIns="91440" bIns="45720" rtlCol="0">
            <a:noAutofit/>
          </a:bodyPr>
          <a:lstStyle>
            <a:lvl1pPr>
              <a:defRPr sz="900" b="1">
                <a:solidFill>
                  <a:schemeClr val="bg1">
                    <a:lumMod val="65000"/>
                  </a:schemeClr>
                </a:solidFill>
                <a:latin typeface="+mn-ea"/>
                <a:ea typeface="+mn-ea"/>
              </a:defRPr>
            </a:lvl1pPr>
          </a:lstStyle>
          <a:p>
            <a:pPr lvl="0"/>
            <a:r>
              <a:rPr kumimoji="1" lang="en-US" altLang="ja-JP" dirty="0"/>
              <a:t>Chapter 00</a:t>
            </a:r>
          </a:p>
          <a:p>
            <a:pPr lvl="0"/>
            <a:r>
              <a:rPr kumimoji="1" lang="ja-JP" altLang="en-US" dirty="0"/>
              <a:t>ここにテーマを書く</a:t>
            </a:r>
          </a:p>
        </p:txBody>
      </p:sp>
      <p:sp>
        <p:nvSpPr>
          <p:cNvPr id="3" name="テキスト プレースホルダー 2">
            <a:extLst>
              <a:ext uri="{FF2B5EF4-FFF2-40B4-BE49-F238E27FC236}">
                <a16:creationId xmlns:a16="http://schemas.microsoft.com/office/drawing/2014/main" id="{87C76D7C-990F-4EB7-9AE5-5F75C62B002A}"/>
              </a:ext>
            </a:extLst>
          </p:cNvPr>
          <p:cNvSpPr>
            <a:spLocks noGrp="1"/>
          </p:cNvSpPr>
          <p:nvPr>
            <p:ph type="body" sz="quarter" idx="22" hasCustomPrompt="1"/>
          </p:nvPr>
        </p:nvSpPr>
        <p:spPr>
          <a:xfrm>
            <a:off x="1354412" y="2296640"/>
            <a:ext cx="3856037" cy="2401887"/>
          </a:xfrm>
          <a:prstGeom prst="rect">
            <a:avLst/>
          </a:prstGeom>
        </p:spPr>
        <p:txBody>
          <a:bodyP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8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ja-JP" altLang="en-US" dirty="0"/>
              <a:t>□□□□■□□□□■□□□□■□□□□■□□□□■□□□□■□□□□■□□□□■□□□□■□□□□■□□□□■□□□□■□□□□■□□□□■□□□□■□□□□■□□□□■□□□□■□□□□■□ ■□□□□■□□□□■□□□□■□□□□■□□□□■□□□□■□</a:t>
            </a:r>
            <a:endParaRPr kumimoji="1" lang="en-US" altLang="ja-JP" dirty="0"/>
          </a:p>
        </p:txBody>
      </p:sp>
      <p:sp>
        <p:nvSpPr>
          <p:cNvPr id="15" name="テキスト プレースホルダー 2">
            <a:extLst>
              <a:ext uri="{FF2B5EF4-FFF2-40B4-BE49-F238E27FC236}">
                <a16:creationId xmlns:a16="http://schemas.microsoft.com/office/drawing/2014/main" id="{7AFCE1EE-2CBF-4BB4-A361-EE341DCFEB2B}"/>
              </a:ext>
            </a:extLst>
          </p:cNvPr>
          <p:cNvSpPr>
            <a:spLocks noGrp="1"/>
          </p:cNvSpPr>
          <p:nvPr>
            <p:ph type="body" sz="quarter" idx="23" hasCustomPrompt="1"/>
          </p:nvPr>
        </p:nvSpPr>
        <p:spPr>
          <a:xfrm>
            <a:off x="5636306" y="2296639"/>
            <a:ext cx="3856037" cy="2401887"/>
          </a:xfrm>
          <a:prstGeom prst="rect">
            <a:avLst/>
          </a:prstGeom>
        </p:spPr>
        <p:txBody>
          <a:bodyPr/>
          <a:lstStyle>
            <a:lvl1pPr marL="0" marR="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sz="1800">
                <a:solidFill>
                  <a:schemeClr val="tx1"/>
                </a:solidFill>
              </a:defRPr>
            </a:lvl1pPr>
          </a:lstStyle>
          <a:p>
            <a:pPr marL="0" marR="0" lvl="0" indent="0" algn="l" defTabSz="1007943" rtl="0" eaLnBrk="1" fontAlgn="auto" latinLnBrk="0" hangingPunct="1">
              <a:lnSpc>
                <a:spcPct val="100000"/>
              </a:lnSpc>
              <a:spcBef>
                <a:spcPts val="1102"/>
              </a:spcBef>
              <a:spcAft>
                <a:spcPts val="0"/>
              </a:spcAft>
              <a:buClrTx/>
              <a:buSzTx/>
              <a:buFont typeface="Arial" panose="020B0604020202020204" pitchFamily="34" charset="0"/>
              <a:buNone/>
              <a:tabLst/>
              <a:defRPr/>
            </a:pPr>
            <a:r>
              <a:rPr kumimoji="1" lang="ja-JP" altLang="en-US" dirty="0"/>
              <a:t>□□□□■□□□□■□□□□■□□□□■□□□□■□□□□■□□□□■□□□□■□□□□■□□□□■□□□□■□□□□■□□□□■□□□□■□□□□■□□□□■□□□□■□□□□■□□□□■□ ■□□□□■□□□□■□□□□■□□□□■□□□□■□□□□■□</a:t>
            </a:r>
            <a:endParaRPr kumimoji="1" lang="en-US" altLang="ja-JP" dirty="0"/>
          </a:p>
        </p:txBody>
      </p:sp>
    </p:spTree>
    <p:extLst>
      <p:ext uri="{BB962C8B-B14F-4D97-AF65-F5344CB8AC3E}">
        <p14:creationId xmlns:p14="http://schemas.microsoft.com/office/powerpoint/2010/main" val="1886248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コンテンツ・図（横長）">
    <p:spTree>
      <p:nvGrpSpPr>
        <p:cNvPr id="1" name=""/>
        <p:cNvGrpSpPr/>
        <p:nvPr/>
      </p:nvGrpSpPr>
      <p:grpSpPr>
        <a:xfrm>
          <a:off x="0" y="0"/>
          <a:ext cx="0" cy="0"/>
          <a:chOff x="0" y="0"/>
          <a:chExt cx="0" cy="0"/>
        </a:xfrm>
      </p:grpSpPr>
      <p:sp>
        <p:nvSpPr>
          <p:cNvPr id="23" name="タイトル 7">
            <a:extLst>
              <a:ext uri="{FF2B5EF4-FFF2-40B4-BE49-F238E27FC236}">
                <a16:creationId xmlns:a16="http://schemas.microsoft.com/office/drawing/2014/main" id="{48F74307-945B-4A0D-AC33-FEDBCA024B53}"/>
              </a:ext>
            </a:extLst>
          </p:cNvPr>
          <p:cNvSpPr>
            <a:spLocks noGrp="1"/>
          </p:cNvSpPr>
          <p:nvPr>
            <p:ph type="title" hasCustomPrompt="1"/>
          </p:nvPr>
        </p:nvSpPr>
        <p:spPr>
          <a:xfrm>
            <a:off x="1039509" y="825973"/>
            <a:ext cx="6446704" cy="397165"/>
          </a:xfrm>
          <a:prstGeom prst="rect">
            <a:avLst/>
          </a:prstGeom>
          <a:noFill/>
          <a:effectLst/>
        </p:spPr>
        <p:txBody>
          <a:bodyPr lIns="46800" rIns="46800">
            <a:normAutofit/>
          </a:bodyPr>
          <a:lstStyle>
            <a:lvl1pPr>
              <a:defRPr sz="2400" b="1">
                <a:solidFill>
                  <a:srgbClr val="1286AD"/>
                </a:solidFill>
                <a:effectLst/>
                <a:latin typeface="+mn-ea"/>
                <a:ea typeface="+mn-ea"/>
              </a:defRPr>
            </a:lvl1pPr>
          </a:lstStyle>
          <a:p>
            <a:r>
              <a:rPr lang="ja-JP" altLang="en-US" dirty="0"/>
              <a:t>ここスライドのタイトルがはいります</a:t>
            </a:r>
            <a:br>
              <a:rPr lang="en-US" altLang="ja-JP" dirty="0"/>
            </a:br>
            <a:endParaRPr lang="ja-JP" altLang="en-US" dirty="0"/>
          </a:p>
        </p:txBody>
      </p:sp>
      <p:sp>
        <p:nvSpPr>
          <p:cNvPr id="20" name="図プレースホルダー 19">
            <a:extLst>
              <a:ext uri="{FF2B5EF4-FFF2-40B4-BE49-F238E27FC236}">
                <a16:creationId xmlns:a16="http://schemas.microsoft.com/office/drawing/2014/main" id="{C8D986AD-6879-A4E0-159E-B9E1CAA54428}"/>
              </a:ext>
            </a:extLst>
          </p:cNvPr>
          <p:cNvSpPr>
            <a:spLocks noGrp="1"/>
          </p:cNvSpPr>
          <p:nvPr>
            <p:ph type="pic" sz="quarter" idx="15"/>
          </p:nvPr>
        </p:nvSpPr>
        <p:spPr>
          <a:xfrm>
            <a:off x="771530" y="2574532"/>
            <a:ext cx="9185220" cy="4260022"/>
          </a:xfrm>
          <a:prstGeom prst="rect">
            <a:avLst/>
          </a:prstGeom>
        </p:spPr>
        <p:txBody>
          <a:bodyPr/>
          <a:lstStyle>
            <a:lvl1pPr marL="0" indent="0">
              <a:buNone/>
              <a:defRPr/>
            </a:lvl1pPr>
          </a:lstStyle>
          <a:p>
            <a:endParaRPr kumimoji="1" lang="ja-JP" altLang="en-US" dirty="0"/>
          </a:p>
        </p:txBody>
      </p:sp>
      <p:sp>
        <p:nvSpPr>
          <p:cNvPr id="4" name="日付プレースホルダー 3">
            <a:extLst>
              <a:ext uri="{FF2B5EF4-FFF2-40B4-BE49-F238E27FC236}">
                <a16:creationId xmlns:a16="http://schemas.microsoft.com/office/drawing/2014/main" id="{2A8678E1-5C8C-16EB-3255-A0CEF7FCFF43}"/>
              </a:ext>
            </a:extLst>
          </p:cNvPr>
          <p:cNvSpPr>
            <a:spLocks noGrp="1"/>
          </p:cNvSpPr>
          <p:nvPr>
            <p:ph type="dt" sz="half" idx="10"/>
          </p:nvPr>
        </p:nvSpPr>
        <p:spPr>
          <a:xfrm>
            <a:off x="735062" y="7006700"/>
            <a:ext cx="2405658" cy="402483"/>
          </a:xfrm>
          <a:prstGeom prst="rect">
            <a:avLst/>
          </a:prstGeom>
        </p:spPr>
        <p:txBody>
          <a:bodyPr/>
          <a:lstStyle/>
          <a:p>
            <a:fld id="{2FCC41AA-3ECB-4037-B0AB-204D81076ED5}" type="datetime1">
              <a:rPr kumimoji="1" lang="ja-JP" altLang="en-US" smtClean="0"/>
              <a:t>2024/2/5</a:t>
            </a:fld>
            <a:endParaRPr kumimoji="1" lang="ja-JP" altLang="en-US"/>
          </a:p>
        </p:txBody>
      </p:sp>
      <p:sp>
        <p:nvSpPr>
          <p:cNvPr id="5" name="フッター プレースホルダー 4">
            <a:extLst>
              <a:ext uri="{FF2B5EF4-FFF2-40B4-BE49-F238E27FC236}">
                <a16:creationId xmlns:a16="http://schemas.microsoft.com/office/drawing/2014/main" id="{BD193BE5-2E19-F14E-2C91-8AD9342011F9}"/>
              </a:ext>
            </a:extLst>
          </p:cNvPr>
          <p:cNvSpPr>
            <a:spLocks noGrp="1"/>
          </p:cNvSpPr>
          <p:nvPr>
            <p:ph type="ftr" sz="quarter" idx="11"/>
          </p:nvPr>
        </p:nvSpPr>
        <p:spPr>
          <a:xfrm>
            <a:off x="3541663" y="7006700"/>
            <a:ext cx="3608487" cy="402483"/>
          </a:xfrm>
          <a:prstGeom prst="rect">
            <a:avLst/>
          </a:prstGeom>
        </p:spPr>
        <p:txBody>
          <a:bodyPr/>
          <a:lstStyle/>
          <a:p>
            <a:endParaRPr kumimoji="1" lang="ja-JP" altLang="en-US" dirty="0"/>
          </a:p>
        </p:txBody>
      </p:sp>
      <p:sp>
        <p:nvSpPr>
          <p:cNvPr id="14" name="スライド番号プレースホルダー 5">
            <a:extLst>
              <a:ext uri="{FF2B5EF4-FFF2-40B4-BE49-F238E27FC236}">
                <a16:creationId xmlns:a16="http://schemas.microsoft.com/office/drawing/2014/main" id="{F53B943B-DC1A-4E72-96F7-6B959C0F1536}"/>
              </a:ext>
            </a:extLst>
          </p:cNvPr>
          <p:cNvSpPr>
            <a:spLocks noGrp="1"/>
          </p:cNvSpPr>
          <p:nvPr>
            <p:ph type="sldNum" sz="quarter" idx="12"/>
          </p:nvPr>
        </p:nvSpPr>
        <p:spPr>
          <a:xfrm>
            <a:off x="9492343" y="444536"/>
            <a:ext cx="901419" cy="402483"/>
          </a:xfrm>
        </p:spPr>
        <p:txBody>
          <a:bodyPr/>
          <a:lstStyle/>
          <a:p>
            <a:fld id="{02E4F1B4-5DBB-48B0-8293-F9AF30D93FB0}" type="slidenum">
              <a:rPr kumimoji="1" lang="ja-JP" altLang="en-US" smtClean="0"/>
              <a:pPr/>
              <a:t>‹#›</a:t>
            </a:fld>
            <a:endParaRPr kumimoji="1" lang="ja-JP" altLang="en-US" dirty="0"/>
          </a:p>
        </p:txBody>
      </p:sp>
      <p:sp>
        <p:nvSpPr>
          <p:cNvPr id="15" name="テキスト プレースホルダー 18">
            <a:extLst>
              <a:ext uri="{FF2B5EF4-FFF2-40B4-BE49-F238E27FC236}">
                <a16:creationId xmlns:a16="http://schemas.microsoft.com/office/drawing/2014/main" id="{E17252B8-DF78-4AAF-AFB1-7D06C4804A0C}"/>
              </a:ext>
            </a:extLst>
          </p:cNvPr>
          <p:cNvSpPr>
            <a:spLocks noGrp="1"/>
          </p:cNvSpPr>
          <p:nvPr>
            <p:ph idx="20"/>
          </p:nvPr>
        </p:nvSpPr>
        <p:spPr>
          <a:xfrm>
            <a:off x="8398342" y="517106"/>
            <a:ext cx="1995420" cy="397165"/>
          </a:xfrm>
          <a:prstGeom prst="rect">
            <a:avLst/>
          </a:prstGeom>
        </p:spPr>
        <p:txBody>
          <a:bodyPr vert="horz" lIns="91440" tIns="45720" rIns="91440" bIns="45720" rtlCol="0">
            <a:noAutofit/>
          </a:bodyPr>
          <a:lstStyle>
            <a:lvl1pPr>
              <a:defRPr sz="900" b="1">
                <a:solidFill>
                  <a:schemeClr val="bg1">
                    <a:lumMod val="65000"/>
                  </a:schemeClr>
                </a:solidFill>
                <a:latin typeface="+mn-ea"/>
                <a:ea typeface="+mn-ea"/>
              </a:defRPr>
            </a:lvl1pPr>
          </a:lstStyle>
          <a:p>
            <a:pPr lvl="0"/>
            <a:r>
              <a:rPr kumimoji="1" lang="en-US" altLang="ja-JP" dirty="0"/>
              <a:t>Chapter 00</a:t>
            </a:r>
          </a:p>
          <a:p>
            <a:pPr lvl="0"/>
            <a:r>
              <a:rPr kumimoji="1" lang="ja-JP" altLang="en-US" dirty="0"/>
              <a:t>ここにテーマを書く</a:t>
            </a:r>
          </a:p>
        </p:txBody>
      </p:sp>
      <p:sp>
        <p:nvSpPr>
          <p:cNvPr id="19" name="正方形/長方形 18">
            <a:extLst>
              <a:ext uri="{FF2B5EF4-FFF2-40B4-BE49-F238E27FC236}">
                <a16:creationId xmlns:a16="http://schemas.microsoft.com/office/drawing/2014/main" id="{AE1B9B2B-D840-4458-86AA-3C02EB5B8B63}"/>
              </a:ext>
            </a:extLst>
          </p:cNvPr>
          <p:cNvSpPr/>
          <p:nvPr userDrawn="1"/>
        </p:nvSpPr>
        <p:spPr>
          <a:xfrm>
            <a:off x="771530" y="825973"/>
            <a:ext cx="143474" cy="762035"/>
          </a:xfrm>
          <a:prstGeom prst="rect">
            <a:avLst/>
          </a:prstGeom>
          <a:gradFill>
            <a:gsLst>
              <a:gs pos="0">
                <a:srgbClr val="54C3F1">
                  <a:alpha val="60000"/>
                </a:srgbClr>
              </a:gs>
              <a:gs pos="53000">
                <a:srgbClr val="54C3F1"/>
              </a:gs>
              <a:gs pos="100000">
                <a:srgbClr val="1C2B76">
                  <a:alpha val="60000"/>
                </a:srgbClr>
              </a:gs>
            </a:gsLst>
            <a:lin ang="2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プレースホルダー 4">
            <a:extLst>
              <a:ext uri="{FF2B5EF4-FFF2-40B4-BE49-F238E27FC236}">
                <a16:creationId xmlns:a16="http://schemas.microsoft.com/office/drawing/2014/main" id="{D99D28F5-8C02-43F5-A443-4FDA0942D2CC}"/>
              </a:ext>
            </a:extLst>
          </p:cNvPr>
          <p:cNvSpPr>
            <a:spLocks noGrp="1"/>
          </p:cNvSpPr>
          <p:nvPr>
            <p:ph type="body" idx="21"/>
          </p:nvPr>
        </p:nvSpPr>
        <p:spPr>
          <a:xfrm>
            <a:off x="735062" y="1937429"/>
            <a:ext cx="6566876" cy="464957"/>
          </a:xfrm>
          <a:prstGeom prst="rect">
            <a:avLst/>
          </a:prstGeom>
        </p:spPr>
        <p:txBody>
          <a:bodyPr/>
          <a:lstStyle>
            <a:lvl1pPr>
              <a:defRPr sz="1500" b="0" i="0">
                <a:solidFill>
                  <a:schemeClr val="tx1"/>
                </a:solidFill>
              </a:defRPr>
            </a:lvl1pPr>
          </a:lstStyle>
          <a:p>
            <a:r>
              <a:rPr kumimoji="1" lang="ja-JP" altLang="en-US" dirty="0"/>
              <a:t>ここにスライドの本文が入ります。ここにスライドの本文が入ります。</a:t>
            </a:r>
            <a:endParaRPr kumimoji="1" lang="en-US" altLang="ja-JP" dirty="0"/>
          </a:p>
          <a:p>
            <a:r>
              <a:rPr kumimoji="1" lang="ja-JP" altLang="en-US" dirty="0"/>
              <a:t>ここにスライドの本文が入ります。ここにスライドの本文が入ります。</a:t>
            </a:r>
          </a:p>
        </p:txBody>
      </p:sp>
      <p:sp>
        <p:nvSpPr>
          <p:cNvPr id="24" name="字幕 2">
            <a:extLst>
              <a:ext uri="{FF2B5EF4-FFF2-40B4-BE49-F238E27FC236}">
                <a16:creationId xmlns:a16="http://schemas.microsoft.com/office/drawing/2014/main" id="{649A8F5B-EA0E-4CEC-9F37-4BDF922E260C}"/>
              </a:ext>
            </a:extLst>
          </p:cNvPr>
          <p:cNvSpPr>
            <a:spLocks noGrp="1"/>
          </p:cNvSpPr>
          <p:nvPr>
            <p:ph type="subTitle" idx="14" hasCustomPrompt="1"/>
          </p:nvPr>
        </p:nvSpPr>
        <p:spPr>
          <a:xfrm>
            <a:off x="1024995" y="1255609"/>
            <a:ext cx="5181599" cy="397165"/>
          </a:xfrm>
          <a:prstGeom prst="rect">
            <a:avLst/>
          </a:prstGeom>
        </p:spPr>
        <p:txBody>
          <a:bodyPr anchor="ctr">
            <a:normAutofit/>
          </a:bodyPr>
          <a:lstStyle>
            <a:lvl1pPr marL="0" indent="0" algn="l">
              <a:buNone/>
              <a:defRPr sz="1400" b="1">
                <a:solidFill>
                  <a:schemeClr val="bg2">
                    <a:lumMod val="25000"/>
                  </a:schemeClr>
                </a:solidFill>
              </a:defRPr>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dirty="0"/>
              <a:t>プレゼンテーションのサブタイトル</a:t>
            </a:r>
          </a:p>
        </p:txBody>
      </p:sp>
    </p:spTree>
    <p:extLst>
      <p:ext uri="{BB962C8B-B14F-4D97-AF65-F5344CB8AC3E}">
        <p14:creationId xmlns:p14="http://schemas.microsoft.com/office/powerpoint/2010/main" val="1902221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コンテンツ・図（縦長）">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735062" y="7006700"/>
            <a:ext cx="2405658" cy="402483"/>
          </a:xfrm>
          <a:prstGeom prst="rect">
            <a:avLst/>
          </a:prstGeom>
        </p:spPr>
        <p:txBody>
          <a:bodyPr/>
          <a:lstStyle/>
          <a:p>
            <a:fld id="{874426C3-ACD0-4221-AABC-5BAC58925D32}" type="datetime1">
              <a:rPr kumimoji="1" lang="ja-JP" altLang="en-US" smtClean="0"/>
              <a:t>2024/2/5</a:t>
            </a:fld>
            <a:endParaRPr kumimoji="1" lang="ja-JP" altLang="en-US"/>
          </a:p>
        </p:txBody>
      </p:sp>
      <p:sp>
        <p:nvSpPr>
          <p:cNvPr id="6" name="Footer Placeholder 5"/>
          <p:cNvSpPr>
            <a:spLocks noGrp="1"/>
          </p:cNvSpPr>
          <p:nvPr>
            <p:ph type="ftr" sz="quarter" idx="11"/>
          </p:nvPr>
        </p:nvSpPr>
        <p:spPr>
          <a:xfrm>
            <a:off x="3541663" y="7006700"/>
            <a:ext cx="3608487" cy="402483"/>
          </a:xfrm>
          <a:prstGeom prst="rect">
            <a:avLst/>
          </a:prstGeom>
        </p:spPr>
        <p:txBody>
          <a:bodyPr/>
          <a:lstStyle/>
          <a:p>
            <a:endParaRPr kumimoji="1" lang="ja-JP" altLang="en-US"/>
          </a:p>
        </p:txBody>
      </p:sp>
      <p:sp>
        <p:nvSpPr>
          <p:cNvPr id="12" name="図プレースホルダー 11">
            <a:extLst>
              <a:ext uri="{FF2B5EF4-FFF2-40B4-BE49-F238E27FC236}">
                <a16:creationId xmlns:a16="http://schemas.microsoft.com/office/drawing/2014/main" id="{84CBD9E6-98AA-D80E-F81F-3D585D6E792A}"/>
              </a:ext>
            </a:extLst>
          </p:cNvPr>
          <p:cNvSpPr>
            <a:spLocks noGrp="1"/>
          </p:cNvSpPr>
          <p:nvPr>
            <p:ph type="pic" sz="quarter" idx="15"/>
          </p:nvPr>
        </p:nvSpPr>
        <p:spPr>
          <a:xfrm>
            <a:off x="735646" y="1318780"/>
            <a:ext cx="3608487" cy="5490008"/>
          </a:xfrm>
          <a:prstGeom prst="rect">
            <a:avLst/>
          </a:prstGeom>
        </p:spPr>
        <p:txBody>
          <a:bodyPr/>
          <a:lstStyle/>
          <a:p>
            <a:endParaRPr kumimoji="1" lang="ja-JP" altLang="en-US" dirty="0"/>
          </a:p>
        </p:txBody>
      </p:sp>
      <p:sp>
        <p:nvSpPr>
          <p:cNvPr id="18" name="Text Placeholder 2">
            <a:extLst>
              <a:ext uri="{FF2B5EF4-FFF2-40B4-BE49-F238E27FC236}">
                <a16:creationId xmlns:a16="http://schemas.microsoft.com/office/drawing/2014/main" id="{ED0CFC05-B69F-8180-9463-F28EA36C8067}"/>
              </a:ext>
            </a:extLst>
          </p:cNvPr>
          <p:cNvSpPr>
            <a:spLocks noGrp="1"/>
          </p:cNvSpPr>
          <p:nvPr>
            <p:ph type="body" idx="16"/>
          </p:nvPr>
        </p:nvSpPr>
        <p:spPr>
          <a:xfrm>
            <a:off x="5042067" y="2675635"/>
            <a:ext cx="4523138" cy="637104"/>
          </a:xfrm>
          <a:prstGeom prst="rect">
            <a:avLst/>
          </a:prstGeom>
        </p:spPr>
        <p:txBody>
          <a:bodyPr anchor="b">
            <a:normAutofit/>
          </a:bodyPr>
          <a:lstStyle>
            <a:lvl1pPr marL="285750" indent="-285750">
              <a:buFont typeface="Wingdings" panose="05000000000000000000" pitchFamily="2" charset="2"/>
              <a:buChar char="l"/>
              <a:defRPr sz="1800" b="1">
                <a:solidFill>
                  <a:srgbClr val="1286A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マスター テキストの書式設定</a:t>
            </a:r>
          </a:p>
        </p:txBody>
      </p:sp>
      <p:sp>
        <p:nvSpPr>
          <p:cNvPr id="19" name="テキスト プレースホルダー 2">
            <a:extLst>
              <a:ext uri="{FF2B5EF4-FFF2-40B4-BE49-F238E27FC236}">
                <a16:creationId xmlns:a16="http://schemas.microsoft.com/office/drawing/2014/main" id="{8A96C9E8-C08A-7F05-C4FF-61BF070C0D57}"/>
              </a:ext>
            </a:extLst>
          </p:cNvPr>
          <p:cNvSpPr>
            <a:spLocks noGrp="1"/>
          </p:cNvSpPr>
          <p:nvPr>
            <p:ph type="body" idx="17" hasCustomPrompt="1"/>
          </p:nvPr>
        </p:nvSpPr>
        <p:spPr>
          <a:xfrm>
            <a:off x="5041431" y="3506456"/>
            <a:ext cx="4976760" cy="1042098"/>
          </a:xfrm>
          <a:prstGeom prst="rect">
            <a:avLst/>
          </a:prstGeom>
        </p:spPr>
        <p:txBody>
          <a:bodyPr anchor="t">
            <a:normAutofit/>
          </a:bodyPr>
          <a:lstStyle>
            <a:lvl1pPr marL="0" indent="0" algn="just">
              <a:lnSpc>
                <a:spcPct val="100000"/>
              </a:lnSpc>
              <a:buFont typeface="+mj-lt"/>
              <a:buNone/>
              <a:defRPr sz="1500" b="0">
                <a:solidFill>
                  <a:schemeClr val="tx1"/>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r>
              <a:rPr kumimoji="1" lang="ja-JP" altLang="en-US" dirty="0"/>
              <a:t>□□□□■□□□□■□□□□■□□□□■□□□□■□□□□■□□□□■□□□□■□□□□■□□□□■□□□□■□□□□■□□□□■□□□□■□□□□■□□□□■□□□□■□□□□■□□□□■□□□□■</a:t>
            </a:r>
            <a:endParaRPr kumimoji="1" lang="en-US" altLang="ja-JP" dirty="0"/>
          </a:p>
        </p:txBody>
      </p:sp>
      <p:sp>
        <p:nvSpPr>
          <p:cNvPr id="20" name="Text Placeholder 2">
            <a:extLst>
              <a:ext uri="{FF2B5EF4-FFF2-40B4-BE49-F238E27FC236}">
                <a16:creationId xmlns:a16="http://schemas.microsoft.com/office/drawing/2014/main" id="{5D06B046-2FA1-2E0A-2507-36C0689DC959}"/>
              </a:ext>
            </a:extLst>
          </p:cNvPr>
          <p:cNvSpPr>
            <a:spLocks noGrp="1"/>
          </p:cNvSpPr>
          <p:nvPr>
            <p:ph type="body" idx="18"/>
          </p:nvPr>
        </p:nvSpPr>
        <p:spPr>
          <a:xfrm>
            <a:off x="5022580" y="4841167"/>
            <a:ext cx="4523138" cy="637104"/>
          </a:xfrm>
          <a:prstGeom prst="rect">
            <a:avLst/>
          </a:prstGeom>
        </p:spPr>
        <p:txBody>
          <a:bodyPr anchor="b">
            <a:normAutofit/>
          </a:bodyPr>
          <a:lstStyle>
            <a:lvl1pPr marL="285750" indent="-285750">
              <a:buFont typeface="Wingdings" panose="05000000000000000000" pitchFamily="2" charset="2"/>
              <a:buChar char="l"/>
              <a:defRPr sz="1800" b="1">
                <a:solidFill>
                  <a:srgbClr val="1286A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マスター テキストの書式設定</a:t>
            </a:r>
          </a:p>
        </p:txBody>
      </p:sp>
      <p:sp>
        <p:nvSpPr>
          <p:cNvPr id="21" name="テキスト プレースホルダー 2">
            <a:extLst>
              <a:ext uri="{FF2B5EF4-FFF2-40B4-BE49-F238E27FC236}">
                <a16:creationId xmlns:a16="http://schemas.microsoft.com/office/drawing/2014/main" id="{CB73A766-CC4E-F33B-3087-394173D449B6}"/>
              </a:ext>
            </a:extLst>
          </p:cNvPr>
          <p:cNvSpPr>
            <a:spLocks noGrp="1"/>
          </p:cNvSpPr>
          <p:nvPr>
            <p:ph type="body" idx="19" hasCustomPrompt="1"/>
          </p:nvPr>
        </p:nvSpPr>
        <p:spPr>
          <a:xfrm>
            <a:off x="5021944" y="5671988"/>
            <a:ext cx="4996247" cy="1042098"/>
          </a:xfrm>
          <a:prstGeom prst="rect">
            <a:avLst/>
          </a:prstGeom>
        </p:spPr>
        <p:txBody>
          <a:bodyPr anchor="t">
            <a:normAutofit/>
          </a:bodyPr>
          <a:lstStyle>
            <a:lvl1pPr marL="0" indent="0" algn="just">
              <a:lnSpc>
                <a:spcPct val="100000"/>
              </a:lnSpc>
              <a:buFont typeface="+mj-lt"/>
              <a:buNone/>
              <a:defRPr sz="1500" b="0">
                <a:solidFill>
                  <a:schemeClr val="tx1"/>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r>
              <a:rPr kumimoji="1" lang="ja-JP" altLang="en-US" dirty="0"/>
              <a:t>□□□□■□□□□■□□□□■□□□□■□□□□■□□□□■□□□□■□□□□■□□□□■□□□□■□□□□■□□□□■□□□□■□□□□■□□□□■□□□□■□□□□■□□□□■□□□□■□□□□■</a:t>
            </a:r>
            <a:endParaRPr kumimoji="1" lang="en-US" altLang="ja-JP" dirty="0"/>
          </a:p>
        </p:txBody>
      </p:sp>
      <p:sp>
        <p:nvSpPr>
          <p:cNvPr id="27" name="字幕 2">
            <a:extLst>
              <a:ext uri="{FF2B5EF4-FFF2-40B4-BE49-F238E27FC236}">
                <a16:creationId xmlns:a16="http://schemas.microsoft.com/office/drawing/2014/main" id="{4EBE146F-2464-4DF5-9B03-5B65D002124B}"/>
              </a:ext>
            </a:extLst>
          </p:cNvPr>
          <p:cNvSpPr>
            <a:spLocks noGrp="1"/>
          </p:cNvSpPr>
          <p:nvPr>
            <p:ph type="subTitle" idx="14" hasCustomPrompt="1"/>
          </p:nvPr>
        </p:nvSpPr>
        <p:spPr>
          <a:xfrm>
            <a:off x="5370950" y="2082502"/>
            <a:ext cx="5181599" cy="397165"/>
          </a:xfrm>
          <a:prstGeom prst="rect">
            <a:avLst/>
          </a:prstGeom>
        </p:spPr>
        <p:txBody>
          <a:bodyPr anchor="ctr">
            <a:normAutofit/>
          </a:bodyPr>
          <a:lstStyle>
            <a:lvl1pPr marL="0" indent="0" algn="l">
              <a:buNone/>
              <a:defRPr sz="1400" b="1">
                <a:solidFill>
                  <a:schemeClr val="bg2">
                    <a:lumMod val="25000"/>
                  </a:schemeClr>
                </a:solidFill>
              </a:defRPr>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dirty="0"/>
              <a:t>プレゼンテーションのサブタイトル</a:t>
            </a:r>
          </a:p>
        </p:txBody>
      </p:sp>
      <p:sp>
        <p:nvSpPr>
          <p:cNvPr id="28" name="タイトル 7">
            <a:extLst>
              <a:ext uri="{FF2B5EF4-FFF2-40B4-BE49-F238E27FC236}">
                <a16:creationId xmlns:a16="http://schemas.microsoft.com/office/drawing/2014/main" id="{F251BEF1-A62E-4919-B3A7-B04D1CB1DB7A}"/>
              </a:ext>
            </a:extLst>
          </p:cNvPr>
          <p:cNvSpPr>
            <a:spLocks noGrp="1"/>
          </p:cNvSpPr>
          <p:nvPr>
            <p:ph type="title" hasCustomPrompt="1"/>
          </p:nvPr>
        </p:nvSpPr>
        <p:spPr>
          <a:xfrm>
            <a:off x="5407897" y="1392587"/>
            <a:ext cx="5572758" cy="497445"/>
          </a:xfrm>
          <a:prstGeom prst="rect">
            <a:avLst/>
          </a:prstGeom>
          <a:noFill/>
          <a:effectLst/>
        </p:spPr>
        <p:txBody>
          <a:bodyPr lIns="46800" rIns="46800">
            <a:normAutofit/>
          </a:bodyPr>
          <a:lstStyle>
            <a:lvl1pPr>
              <a:defRPr sz="2400" b="1">
                <a:solidFill>
                  <a:srgbClr val="1286AD"/>
                </a:solidFill>
                <a:effectLst/>
                <a:latin typeface="+mn-ea"/>
                <a:ea typeface="+mn-ea"/>
              </a:defRPr>
            </a:lvl1pPr>
          </a:lstStyle>
          <a:p>
            <a:r>
              <a:rPr lang="ja-JP" altLang="en-US" dirty="0"/>
              <a:t>ここにスライドのタイトルが</a:t>
            </a:r>
            <a:br>
              <a:rPr lang="en-US" altLang="ja-JP" dirty="0"/>
            </a:br>
            <a:r>
              <a:rPr lang="ja-JP" altLang="en-US" dirty="0"/>
              <a:t>入ります。</a:t>
            </a:r>
          </a:p>
        </p:txBody>
      </p:sp>
      <p:sp>
        <p:nvSpPr>
          <p:cNvPr id="29" name="スライド番号プレースホルダー 5">
            <a:extLst>
              <a:ext uri="{FF2B5EF4-FFF2-40B4-BE49-F238E27FC236}">
                <a16:creationId xmlns:a16="http://schemas.microsoft.com/office/drawing/2014/main" id="{092DB99E-B52A-4818-B7A4-E093BB8E72A8}"/>
              </a:ext>
            </a:extLst>
          </p:cNvPr>
          <p:cNvSpPr>
            <a:spLocks noGrp="1"/>
          </p:cNvSpPr>
          <p:nvPr>
            <p:ph type="sldNum" sz="quarter" idx="12"/>
          </p:nvPr>
        </p:nvSpPr>
        <p:spPr>
          <a:xfrm>
            <a:off x="9492343" y="444536"/>
            <a:ext cx="901419" cy="402483"/>
          </a:xfrm>
        </p:spPr>
        <p:txBody>
          <a:bodyPr/>
          <a:lstStyle/>
          <a:p>
            <a:fld id="{02E4F1B4-5DBB-48B0-8293-F9AF30D93FB0}" type="slidenum">
              <a:rPr kumimoji="1" lang="ja-JP" altLang="en-US" smtClean="0"/>
              <a:pPr/>
              <a:t>‹#›</a:t>
            </a:fld>
            <a:endParaRPr kumimoji="1" lang="ja-JP" altLang="en-US" dirty="0"/>
          </a:p>
        </p:txBody>
      </p:sp>
      <p:sp>
        <p:nvSpPr>
          <p:cNvPr id="30" name="テキスト プレースホルダー 18">
            <a:extLst>
              <a:ext uri="{FF2B5EF4-FFF2-40B4-BE49-F238E27FC236}">
                <a16:creationId xmlns:a16="http://schemas.microsoft.com/office/drawing/2014/main" id="{77D77511-B1D7-46ED-8BD1-419CDD11EB59}"/>
              </a:ext>
            </a:extLst>
          </p:cNvPr>
          <p:cNvSpPr>
            <a:spLocks noGrp="1"/>
          </p:cNvSpPr>
          <p:nvPr>
            <p:ph idx="20"/>
          </p:nvPr>
        </p:nvSpPr>
        <p:spPr>
          <a:xfrm>
            <a:off x="8398342" y="517106"/>
            <a:ext cx="1995420" cy="397165"/>
          </a:xfrm>
          <a:prstGeom prst="rect">
            <a:avLst/>
          </a:prstGeom>
        </p:spPr>
        <p:txBody>
          <a:bodyPr vert="horz" lIns="91440" tIns="45720" rIns="91440" bIns="45720" rtlCol="0">
            <a:noAutofit/>
          </a:bodyPr>
          <a:lstStyle>
            <a:lvl1pPr>
              <a:defRPr sz="900" b="1">
                <a:solidFill>
                  <a:schemeClr val="bg1">
                    <a:lumMod val="65000"/>
                  </a:schemeClr>
                </a:solidFill>
                <a:latin typeface="+mn-ea"/>
                <a:ea typeface="+mn-ea"/>
              </a:defRPr>
            </a:lvl1pPr>
          </a:lstStyle>
          <a:p>
            <a:pPr lvl="0"/>
            <a:r>
              <a:rPr kumimoji="1" lang="en-US" altLang="ja-JP" dirty="0"/>
              <a:t>Chapter 00</a:t>
            </a:r>
          </a:p>
          <a:p>
            <a:pPr lvl="0"/>
            <a:r>
              <a:rPr kumimoji="1" lang="ja-JP" altLang="en-US" dirty="0"/>
              <a:t>ここにテーマを書く</a:t>
            </a:r>
          </a:p>
        </p:txBody>
      </p:sp>
    </p:spTree>
    <p:extLst>
      <p:ext uri="{BB962C8B-B14F-4D97-AF65-F5344CB8AC3E}">
        <p14:creationId xmlns:p14="http://schemas.microsoft.com/office/powerpoint/2010/main" val="1849603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36456" y="2124277"/>
            <a:ext cx="4523138" cy="637104"/>
          </a:xfrm>
          <a:prstGeom prst="rect">
            <a:avLst/>
          </a:prstGeom>
        </p:spPr>
        <p:txBody>
          <a:bodyPr anchor="b">
            <a:normAutofit/>
          </a:bodyPr>
          <a:lstStyle>
            <a:lvl1pPr marL="285750" indent="-285750">
              <a:buFont typeface="Wingdings" panose="05000000000000000000" pitchFamily="2" charset="2"/>
              <a:buChar char="l"/>
              <a:defRPr sz="1800" b="1">
                <a:solidFill>
                  <a:srgbClr val="1286A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マスター テキストの書式設定</a:t>
            </a:r>
          </a:p>
        </p:txBody>
      </p:sp>
      <p:sp>
        <p:nvSpPr>
          <p:cNvPr id="2" name="タイトル 7">
            <a:extLst>
              <a:ext uri="{FF2B5EF4-FFF2-40B4-BE49-F238E27FC236}">
                <a16:creationId xmlns:a16="http://schemas.microsoft.com/office/drawing/2014/main" id="{7A4377EE-1A01-0EA5-FBC6-7469F7A19F85}"/>
              </a:ext>
            </a:extLst>
          </p:cNvPr>
          <p:cNvSpPr>
            <a:spLocks noGrp="1"/>
          </p:cNvSpPr>
          <p:nvPr>
            <p:ph type="title" hasCustomPrompt="1"/>
          </p:nvPr>
        </p:nvSpPr>
        <p:spPr>
          <a:xfrm>
            <a:off x="1141106" y="972730"/>
            <a:ext cx="9221689" cy="912717"/>
          </a:xfrm>
          <a:prstGeom prst="rect">
            <a:avLst/>
          </a:prstGeom>
          <a:noFill/>
          <a:effectLst/>
        </p:spPr>
        <p:txBody>
          <a:bodyPr lIns="46800" rIns="46800">
            <a:normAutofit/>
          </a:bodyPr>
          <a:lstStyle>
            <a:lvl1pPr>
              <a:defRPr sz="2400" b="1">
                <a:solidFill>
                  <a:srgbClr val="1286AD"/>
                </a:solidFill>
                <a:effectLst/>
                <a:latin typeface="+mn-ea"/>
                <a:ea typeface="+mn-ea"/>
              </a:defRPr>
            </a:lvl1pPr>
          </a:lstStyle>
          <a:p>
            <a:r>
              <a:rPr lang="ja-JP" altLang="en-US" dirty="0"/>
              <a:t>ここスライドのタイトルがはいります</a:t>
            </a:r>
            <a:br>
              <a:rPr lang="en-US" altLang="ja-JP" dirty="0"/>
            </a:br>
            <a:endParaRPr lang="ja-JP" altLang="en-US" dirty="0"/>
          </a:p>
        </p:txBody>
      </p:sp>
      <p:sp>
        <p:nvSpPr>
          <p:cNvPr id="7" name="字幕 2">
            <a:extLst>
              <a:ext uri="{FF2B5EF4-FFF2-40B4-BE49-F238E27FC236}">
                <a16:creationId xmlns:a16="http://schemas.microsoft.com/office/drawing/2014/main" id="{A19FE5FD-F96D-73D5-68A3-29B24E4E0557}"/>
              </a:ext>
            </a:extLst>
          </p:cNvPr>
          <p:cNvSpPr>
            <a:spLocks noGrp="1"/>
          </p:cNvSpPr>
          <p:nvPr>
            <p:ph type="subTitle" idx="14" hasCustomPrompt="1"/>
          </p:nvPr>
        </p:nvSpPr>
        <p:spPr>
          <a:xfrm>
            <a:off x="1135368" y="1402937"/>
            <a:ext cx="8018860" cy="397165"/>
          </a:xfrm>
          <a:prstGeom prst="rect">
            <a:avLst/>
          </a:prstGeom>
        </p:spPr>
        <p:txBody>
          <a:bodyPr anchor="ctr">
            <a:normAutofit/>
          </a:bodyPr>
          <a:lstStyle>
            <a:lvl1pPr marL="0" indent="0" algn="l">
              <a:buNone/>
              <a:defRPr sz="1400" b="1">
                <a:solidFill>
                  <a:schemeClr val="bg2">
                    <a:lumMod val="25000"/>
                  </a:schemeClr>
                </a:solidFill>
              </a:defRPr>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dirty="0"/>
              <a:t>プレゼンテーションのサブタイトル</a:t>
            </a:r>
          </a:p>
        </p:txBody>
      </p:sp>
      <p:sp>
        <p:nvSpPr>
          <p:cNvPr id="11" name="テキスト プレースホルダー 2">
            <a:extLst>
              <a:ext uri="{FF2B5EF4-FFF2-40B4-BE49-F238E27FC236}">
                <a16:creationId xmlns:a16="http://schemas.microsoft.com/office/drawing/2014/main" id="{3A9D15D2-5638-F62F-FDBE-9816BA24D322}"/>
              </a:ext>
            </a:extLst>
          </p:cNvPr>
          <p:cNvSpPr>
            <a:spLocks noGrp="1"/>
          </p:cNvSpPr>
          <p:nvPr>
            <p:ph type="body" idx="16" hasCustomPrompt="1"/>
          </p:nvPr>
        </p:nvSpPr>
        <p:spPr>
          <a:xfrm>
            <a:off x="735820" y="2774474"/>
            <a:ext cx="4543261" cy="912717"/>
          </a:xfrm>
          <a:prstGeom prst="rect">
            <a:avLst/>
          </a:prstGeom>
        </p:spPr>
        <p:txBody>
          <a:bodyPr anchor="t">
            <a:normAutofit/>
          </a:bodyPr>
          <a:lstStyle>
            <a:lvl1pPr marL="0" indent="0" algn="just">
              <a:lnSpc>
                <a:spcPct val="100000"/>
              </a:lnSpc>
              <a:buFont typeface="+mj-lt"/>
              <a:buNone/>
              <a:defRPr sz="1500" b="0">
                <a:solidFill>
                  <a:schemeClr val="tx1"/>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r>
              <a:rPr kumimoji="1" lang="ja-JP" altLang="en-US" dirty="0"/>
              <a:t>□□□□■□□□□■□□□□■□□□□■□□□□■□□□□■□□□□■□□□□■□□□□■□□□□■□□□□■□□□□■□□□□■□□□□■□□□□■□□□□■□□□□■□□</a:t>
            </a:r>
            <a:endParaRPr kumimoji="1" lang="en-US" altLang="ja-JP" dirty="0"/>
          </a:p>
        </p:txBody>
      </p:sp>
      <p:sp>
        <p:nvSpPr>
          <p:cNvPr id="15" name="図プレースホルダー 14">
            <a:extLst>
              <a:ext uri="{FF2B5EF4-FFF2-40B4-BE49-F238E27FC236}">
                <a16:creationId xmlns:a16="http://schemas.microsoft.com/office/drawing/2014/main" id="{3DBE0437-DE4B-74C6-82F8-63525356AC24}"/>
              </a:ext>
            </a:extLst>
          </p:cNvPr>
          <p:cNvSpPr>
            <a:spLocks noGrp="1"/>
          </p:cNvSpPr>
          <p:nvPr>
            <p:ph type="pic" sz="quarter" idx="17"/>
          </p:nvPr>
        </p:nvSpPr>
        <p:spPr>
          <a:xfrm>
            <a:off x="736600" y="3779837"/>
            <a:ext cx="4522788" cy="3043238"/>
          </a:xfrm>
          <a:prstGeom prst="rect">
            <a:avLst/>
          </a:prstGeom>
        </p:spPr>
        <p:txBody>
          <a:bodyPr/>
          <a:lstStyle/>
          <a:p>
            <a:endParaRPr kumimoji="1" lang="ja-JP" altLang="en-US" dirty="0"/>
          </a:p>
        </p:txBody>
      </p:sp>
      <p:sp>
        <p:nvSpPr>
          <p:cNvPr id="16" name="Text Placeholder 2">
            <a:extLst>
              <a:ext uri="{FF2B5EF4-FFF2-40B4-BE49-F238E27FC236}">
                <a16:creationId xmlns:a16="http://schemas.microsoft.com/office/drawing/2014/main" id="{90B0856A-F3B9-D5AE-DDDD-6AE3134ED3E7}"/>
              </a:ext>
            </a:extLst>
          </p:cNvPr>
          <p:cNvSpPr>
            <a:spLocks noGrp="1"/>
          </p:cNvSpPr>
          <p:nvPr>
            <p:ph type="body" idx="18"/>
          </p:nvPr>
        </p:nvSpPr>
        <p:spPr>
          <a:xfrm>
            <a:off x="5432075" y="2124277"/>
            <a:ext cx="4523138" cy="637104"/>
          </a:xfrm>
          <a:prstGeom prst="rect">
            <a:avLst/>
          </a:prstGeom>
        </p:spPr>
        <p:txBody>
          <a:bodyPr anchor="b">
            <a:normAutofit/>
          </a:bodyPr>
          <a:lstStyle>
            <a:lvl1pPr marL="285750" indent="-285750">
              <a:buFont typeface="Wingdings" panose="05000000000000000000" pitchFamily="2" charset="2"/>
              <a:buChar char="l"/>
              <a:defRPr sz="1800" b="1">
                <a:solidFill>
                  <a:srgbClr val="1286A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マスター テキストの書式設定</a:t>
            </a:r>
          </a:p>
        </p:txBody>
      </p:sp>
      <p:sp>
        <p:nvSpPr>
          <p:cNvPr id="17" name="テキスト プレースホルダー 2">
            <a:extLst>
              <a:ext uri="{FF2B5EF4-FFF2-40B4-BE49-F238E27FC236}">
                <a16:creationId xmlns:a16="http://schemas.microsoft.com/office/drawing/2014/main" id="{C83E9722-71CB-FEB2-2624-A87B917BE97D}"/>
              </a:ext>
            </a:extLst>
          </p:cNvPr>
          <p:cNvSpPr>
            <a:spLocks noGrp="1"/>
          </p:cNvSpPr>
          <p:nvPr>
            <p:ph type="body" idx="19" hasCustomPrompt="1"/>
          </p:nvPr>
        </p:nvSpPr>
        <p:spPr>
          <a:xfrm>
            <a:off x="5431439" y="2774474"/>
            <a:ext cx="4543261" cy="912717"/>
          </a:xfrm>
          <a:prstGeom prst="rect">
            <a:avLst/>
          </a:prstGeom>
        </p:spPr>
        <p:txBody>
          <a:bodyPr anchor="t">
            <a:normAutofit/>
          </a:bodyPr>
          <a:lstStyle>
            <a:lvl1pPr marL="0" indent="0" algn="just">
              <a:lnSpc>
                <a:spcPct val="100000"/>
              </a:lnSpc>
              <a:buFont typeface="+mj-lt"/>
              <a:buNone/>
              <a:defRPr sz="1500" b="0">
                <a:solidFill>
                  <a:schemeClr val="tx1"/>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marL="0" marR="0" lvl="0" indent="0" algn="l" defTabSz="742950" rtl="0" eaLnBrk="1" fontAlgn="auto" latinLnBrk="0" hangingPunct="1">
              <a:lnSpc>
                <a:spcPct val="90000"/>
              </a:lnSpc>
              <a:spcBef>
                <a:spcPts val="813"/>
              </a:spcBef>
              <a:spcAft>
                <a:spcPts val="0"/>
              </a:spcAft>
              <a:buClrTx/>
              <a:buSzTx/>
              <a:buFont typeface="Arial" panose="020B0604020202020204" pitchFamily="34" charset="0"/>
              <a:buNone/>
              <a:tabLst/>
              <a:defRPr/>
            </a:pPr>
            <a:r>
              <a:rPr kumimoji="1" lang="ja-JP" altLang="en-US" dirty="0"/>
              <a:t>□□□□■□□□□■□□□□■□□□□■□□□□■□□□□■□□□□■□□□□■□□□□■□□□□■□□□□■□□□□■□□□□■□□□□■□□□□■□□□□■□□□□■□□</a:t>
            </a:r>
            <a:endParaRPr kumimoji="1" lang="en-US" altLang="ja-JP" dirty="0"/>
          </a:p>
        </p:txBody>
      </p:sp>
      <p:sp>
        <p:nvSpPr>
          <p:cNvPr id="18" name="図プレースホルダー 14">
            <a:extLst>
              <a:ext uri="{FF2B5EF4-FFF2-40B4-BE49-F238E27FC236}">
                <a16:creationId xmlns:a16="http://schemas.microsoft.com/office/drawing/2014/main" id="{AC9E6F84-FAB0-D20F-E176-899670EB60FC}"/>
              </a:ext>
            </a:extLst>
          </p:cNvPr>
          <p:cNvSpPr>
            <a:spLocks noGrp="1"/>
          </p:cNvSpPr>
          <p:nvPr>
            <p:ph type="pic" sz="quarter" idx="20"/>
          </p:nvPr>
        </p:nvSpPr>
        <p:spPr>
          <a:xfrm>
            <a:off x="5432219" y="3779837"/>
            <a:ext cx="4522788" cy="3043238"/>
          </a:xfrm>
          <a:prstGeom prst="rect">
            <a:avLst/>
          </a:prstGeom>
        </p:spPr>
        <p:txBody>
          <a:bodyPr/>
          <a:lstStyle/>
          <a:p>
            <a:endParaRPr kumimoji="1" lang="ja-JP" altLang="en-US"/>
          </a:p>
        </p:txBody>
      </p:sp>
      <p:sp>
        <p:nvSpPr>
          <p:cNvPr id="13" name="スライド番号プレースホルダー 5">
            <a:extLst>
              <a:ext uri="{FF2B5EF4-FFF2-40B4-BE49-F238E27FC236}">
                <a16:creationId xmlns:a16="http://schemas.microsoft.com/office/drawing/2014/main" id="{F28EE644-6182-4677-BEF8-771CFEDFD3BD}"/>
              </a:ext>
            </a:extLst>
          </p:cNvPr>
          <p:cNvSpPr>
            <a:spLocks noGrp="1"/>
          </p:cNvSpPr>
          <p:nvPr>
            <p:ph type="sldNum" sz="quarter" idx="12"/>
          </p:nvPr>
        </p:nvSpPr>
        <p:spPr>
          <a:xfrm>
            <a:off x="9492343" y="444536"/>
            <a:ext cx="901419" cy="402483"/>
          </a:xfrm>
        </p:spPr>
        <p:txBody>
          <a:bodyPr/>
          <a:lstStyle/>
          <a:p>
            <a:fld id="{02E4F1B4-5DBB-48B0-8293-F9AF30D93FB0}" type="slidenum">
              <a:rPr kumimoji="1" lang="ja-JP" altLang="en-US" smtClean="0"/>
              <a:pPr/>
              <a:t>‹#›</a:t>
            </a:fld>
            <a:endParaRPr kumimoji="1" lang="ja-JP" altLang="en-US" dirty="0"/>
          </a:p>
        </p:txBody>
      </p:sp>
      <p:sp>
        <p:nvSpPr>
          <p:cNvPr id="14" name="テキスト プレースホルダー 18">
            <a:extLst>
              <a:ext uri="{FF2B5EF4-FFF2-40B4-BE49-F238E27FC236}">
                <a16:creationId xmlns:a16="http://schemas.microsoft.com/office/drawing/2014/main" id="{5AD9087A-3044-4C46-A107-1501C0279BA9}"/>
              </a:ext>
            </a:extLst>
          </p:cNvPr>
          <p:cNvSpPr>
            <a:spLocks noGrp="1"/>
          </p:cNvSpPr>
          <p:nvPr>
            <p:ph idx="21"/>
          </p:nvPr>
        </p:nvSpPr>
        <p:spPr>
          <a:xfrm>
            <a:off x="8398342" y="517106"/>
            <a:ext cx="1995420" cy="397165"/>
          </a:xfrm>
          <a:prstGeom prst="rect">
            <a:avLst/>
          </a:prstGeom>
        </p:spPr>
        <p:txBody>
          <a:bodyPr vert="horz" lIns="91440" tIns="45720" rIns="91440" bIns="45720" rtlCol="0">
            <a:noAutofit/>
          </a:bodyPr>
          <a:lstStyle>
            <a:lvl1pPr>
              <a:defRPr sz="900" b="1">
                <a:solidFill>
                  <a:schemeClr val="bg1">
                    <a:lumMod val="65000"/>
                  </a:schemeClr>
                </a:solidFill>
                <a:latin typeface="+mn-ea"/>
                <a:ea typeface="+mn-ea"/>
              </a:defRPr>
            </a:lvl1pPr>
          </a:lstStyle>
          <a:p>
            <a:pPr lvl="0"/>
            <a:r>
              <a:rPr kumimoji="1" lang="en-US" altLang="ja-JP" dirty="0"/>
              <a:t>Chapter 00</a:t>
            </a:r>
          </a:p>
          <a:p>
            <a:pPr lvl="0"/>
            <a:r>
              <a:rPr kumimoji="1" lang="ja-JP" altLang="en-US" dirty="0"/>
              <a:t>ここにテーマを書く</a:t>
            </a:r>
          </a:p>
        </p:txBody>
      </p:sp>
    </p:spTree>
    <p:extLst>
      <p:ext uri="{BB962C8B-B14F-4D97-AF65-F5344CB8AC3E}">
        <p14:creationId xmlns:p14="http://schemas.microsoft.com/office/powerpoint/2010/main" val="2684407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29F1B75-33B2-441C-9862-62309BA91116}" type="datetimeFigureOut">
              <a:rPr kumimoji="1" lang="ja-JP" altLang="en-US" smtClean="0"/>
              <a:t>2024/2/5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33FF46-5C5E-4EB7-8E01-83AD8C58022A}" type="slidenum">
              <a:rPr kumimoji="1" lang="ja-JP" altLang="en-US" smtClean="0"/>
              <a:t>‹#›</a:t>
            </a:fld>
            <a:endParaRPr kumimoji="1" lang="ja-JP" altLang="en-US"/>
          </a:p>
        </p:txBody>
      </p:sp>
    </p:spTree>
    <p:extLst>
      <p:ext uri="{BB962C8B-B14F-4D97-AF65-F5344CB8AC3E}">
        <p14:creationId xmlns:p14="http://schemas.microsoft.com/office/powerpoint/2010/main" val="2168868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248945" y="444536"/>
            <a:ext cx="1144817" cy="402483"/>
          </a:xfrm>
          <a:prstGeom prst="rect">
            <a:avLst/>
          </a:prstGeom>
        </p:spPr>
        <p:txBody>
          <a:bodyPr vert="horz" lIns="91440" tIns="45720" rIns="91440" bIns="45720" rtlCol="0" anchor="ctr"/>
          <a:lstStyle>
            <a:lvl1pPr algn="r">
              <a:defRPr sz="5500">
                <a:solidFill>
                  <a:schemeClr val="tx1">
                    <a:tint val="75000"/>
                  </a:schemeClr>
                </a:solidFill>
                <a:latin typeface="Impact" panose="020B0806030902050204" pitchFamily="34" charset="0"/>
              </a:defRPr>
            </a:lvl1pPr>
          </a:lstStyle>
          <a:p>
            <a:fld id="{02E4F1B4-5DBB-48B0-8293-F9AF30D93FB0}" type="slidenum">
              <a:rPr lang="ja-JP" altLang="en-US" smtClean="0"/>
              <a:pPr/>
              <a:t>‹#›</a:t>
            </a:fld>
            <a:endParaRPr lang="ja-JP" altLang="en-US" dirty="0"/>
          </a:p>
        </p:txBody>
      </p:sp>
      <p:sp>
        <p:nvSpPr>
          <p:cNvPr id="7" name="正方形/長方形 7">
            <a:extLst>
              <a:ext uri="{FF2B5EF4-FFF2-40B4-BE49-F238E27FC236}">
                <a16:creationId xmlns:a16="http://schemas.microsoft.com/office/drawing/2014/main" id="{93B85B92-6999-54FA-9A8A-74F27B574633}"/>
              </a:ext>
            </a:extLst>
          </p:cNvPr>
          <p:cNvSpPr/>
          <p:nvPr userDrawn="1"/>
        </p:nvSpPr>
        <p:spPr>
          <a:xfrm>
            <a:off x="0" y="1"/>
            <a:ext cx="2008202" cy="328114"/>
          </a:xfrm>
          <a:custGeom>
            <a:avLst/>
            <a:gdLst>
              <a:gd name="connsiteX0" fmla="*/ 0 w 1860606"/>
              <a:gd name="connsiteY0" fmla="*/ 0 h 297659"/>
              <a:gd name="connsiteX1" fmla="*/ 1860606 w 1860606"/>
              <a:gd name="connsiteY1" fmla="*/ 0 h 297659"/>
              <a:gd name="connsiteX2" fmla="*/ 1860606 w 1860606"/>
              <a:gd name="connsiteY2" fmla="*/ 297659 h 297659"/>
              <a:gd name="connsiteX3" fmla="*/ 0 w 1860606"/>
              <a:gd name="connsiteY3" fmla="*/ 297659 h 297659"/>
              <a:gd name="connsiteX4" fmla="*/ 0 w 1860606"/>
              <a:gd name="connsiteY4" fmla="*/ 0 h 297659"/>
              <a:gd name="connsiteX0" fmla="*/ 0 w 1860606"/>
              <a:gd name="connsiteY0" fmla="*/ 0 h 297659"/>
              <a:gd name="connsiteX1" fmla="*/ 1860606 w 1860606"/>
              <a:gd name="connsiteY1" fmla="*/ 0 h 297659"/>
              <a:gd name="connsiteX2" fmla="*/ 1598212 w 1860606"/>
              <a:gd name="connsiteY2" fmla="*/ 297659 h 297659"/>
              <a:gd name="connsiteX3" fmla="*/ 0 w 1860606"/>
              <a:gd name="connsiteY3" fmla="*/ 297659 h 297659"/>
              <a:gd name="connsiteX4" fmla="*/ 0 w 1860606"/>
              <a:gd name="connsiteY4" fmla="*/ 0 h 2976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606" h="297659">
                <a:moveTo>
                  <a:pt x="0" y="0"/>
                </a:moveTo>
                <a:lnTo>
                  <a:pt x="1860606" y="0"/>
                </a:lnTo>
                <a:lnTo>
                  <a:pt x="1598212" y="297659"/>
                </a:lnTo>
                <a:lnTo>
                  <a:pt x="0" y="297659"/>
                </a:lnTo>
                <a:lnTo>
                  <a:pt x="0" y="0"/>
                </a:lnTo>
                <a:close/>
              </a:path>
            </a:pathLst>
          </a:custGeom>
          <a:gradFill flip="none" rotWithShape="1">
            <a:gsLst>
              <a:gs pos="0">
                <a:srgbClr val="54C3F1">
                  <a:alpha val="60000"/>
                </a:srgbClr>
              </a:gs>
              <a:gs pos="99000">
                <a:srgbClr val="336AA9"/>
              </a:gs>
              <a:gs pos="78000">
                <a:srgbClr val="54C3F1"/>
              </a:gs>
              <a:gs pos="100000">
                <a:srgbClr val="1C2B76">
                  <a:alpha val="62000"/>
                </a:srgbClr>
              </a:gs>
            </a:gsLst>
            <a:lin ang="1920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a:t>Hyogo Prefecture</a:t>
            </a:r>
            <a:endParaRPr kumimoji="1" lang="ja-JP" altLang="en-US" sz="1000" b="1" dirty="0"/>
          </a:p>
        </p:txBody>
      </p:sp>
      <p:sp>
        <p:nvSpPr>
          <p:cNvPr id="8" name="直角三角形 7">
            <a:extLst>
              <a:ext uri="{FF2B5EF4-FFF2-40B4-BE49-F238E27FC236}">
                <a16:creationId xmlns:a16="http://schemas.microsoft.com/office/drawing/2014/main" id="{D3F62935-B6C3-C9A6-FBC4-B0A3D3FB3D43}"/>
              </a:ext>
            </a:extLst>
          </p:cNvPr>
          <p:cNvSpPr/>
          <p:nvPr userDrawn="1"/>
        </p:nvSpPr>
        <p:spPr>
          <a:xfrm>
            <a:off x="1" y="6332597"/>
            <a:ext cx="463431" cy="1227078"/>
          </a:xfrm>
          <a:prstGeom prst="rtTriangle">
            <a:avLst/>
          </a:prstGeom>
          <a:gradFill flip="none" rotWithShape="1">
            <a:gsLst>
              <a:gs pos="0">
                <a:srgbClr val="54C3F1">
                  <a:alpha val="60000"/>
                </a:srgbClr>
              </a:gs>
              <a:gs pos="35000">
                <a:srgbClr val="54C3F1"/>
              </a:gs>
              <a:gs pos="100000">
                <a:srgbClr val="1C2B76">
                  <a:alpha val="60000"/>
                </a:srgbClr>
              </a:gs>
            </a:gsLst>
            <a:lin ang="1860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960"/>
          </a:p>
        </p:txBody>
      </p:sp>
      <p:grpSp>
        <p:nvGrpSpPr>
          <p:cNvPr id="9" name="グループ化 8">
            <a:extLst>
              <a:ext uri="{FF2B5EF4-FFF2-40B4-BE49-F238E27FC236}">
                <a16:creationId xmlns:a16="http://schemas.microsoft.com/office/drawing/2014/main" id="{9D4A2BFE-81ED-C6AA-1374-1A4DDB6F956A}"/>
              </a:ext>
            </a:extLst>
          </p:cNvPr>
          <p:cNvGrpSpPr/>
          <p:nvPr userDrawn="1"/>
        </p:nvGrpSpPr>
        <p:grpSpPr>
          <a:xfrm>
            <a:off x="9571229" y="2012414"/>
            <a:ext cx="1120584" cy="5552048"/>
            <a:chOff x="7454811" y="1695961"/>
            <a:chExt cx="1180103" cy="5036718"/>
          </a:xfrm>
        </p:grpSpPr>
        <p:sp>
          <p:nvSpPr>
            <p:cNvPr id="10" name="直角三角形 11">
              <a:extLst>
                <a:ext uri="{FF2B5EF4-FFF2-40B4-BE49-F238E27FC236}">
                  <a16:creationId xmlns:a16="http://schemas.microsoft.com/office/drawing/2014/main" id="{228F2ADF-3698-4893-99B2-545EB81FB631}"/>
                </a:ext>
              </a:extLst>
            </p:cNvPr>
            <p:cNvSpPr/>
            <p:nvPr userDrawn="1"/>
          </p:nvSpPr>
          <p:spPr>
            <a:xfrm flipH="1">
              <a:off x="7454811" y="3491463"/>
              <a:ext cx="961027" cy="3241216"/>
            </a:xfrm>
            <a:custGeom>
              <a:avLst/>
              <a:gdLst>
                <a:gd name="connsiteX0" fmla="*/ 0 w 616713"/>
                <a:gd name="connsiteY0" fmla="*/ 3502550 h 3502550"/>
                <a:gd name="connsiteX1" fmla="*/ 0 w 616713"/>
                <a:gd name="connsiteY1" fmla="*/ 0 h 3502550"/>
                <a:gd name="connsiteX2" fmla="*/ 616713 w 616713"/>
                <a:gd name="connsiteY2" fmla="*/ 3502550 h 3502550"/>
                <a:gd name="connsiteX3" fmla="*/ 0 w 616713"/>
                <a:gd name="connsiteY3" fmla="*/ 3502550 h 3502550"/>
                <a:gd name="connsiteX0" fmla="*/ 349858 w 966571"/>
                <a:gd name="connsiteY0" fmla="*/ 3470745 h 3470745"/>
                <a:gd name="connsiteX1" fmla="*/ 0 w 966571"/>
                <a:gd name="connsiteY1" fmla="*/ 0 h 3470745"/>
                <a:gd name="connsiteX2" fmla="*/ 966571 w 966571"/>
                <a:gd name="connsiteY2" fmla="*/ 3470745 h 3470745"/>
                <a:gd name="connsiteX3" fmla="*/ 349858 w 966571"/>
                <a:gd name="connsiteY3" fmla="*/ 3470745 h 3470745"/>
                <a:gd name="connsiteX0" fmla="*/ 0 w 616713"/>
                <a:gd name="connsiteY0" fmla="*/ 3279914 h 3279914"/>
                <a:gd name="connsiteX1" fmla="*/ 119269 w 616713"/>
                <a:gd name="connsiteY1" fmla="*/ 0 h 3279914"/>
                <a:gd name="connsiteX2" fmla="*/ 616713 w 616713"/>
                <a:gd name="connsiteY2" fmla="*/ 3279914 h 3279914"/>
                <a:gd name="connsiteX3" fmla="*/ 0 w 616713"/>
                <a:gd name="connsiteY3" fmla="*/ 3279914 h 3279914"/>
                <a:gd name="connsiteX0" fmla="*/ 341906 w 958619"/>
                <a:gd name="connsiteY0" fmla="*/ 3279914 h 3279914"/>
                <a:gd name="connsiteX1" fmla="*/ 0 w 958619"/>
                <a:gd name="connsiteY1" fmla="*/ 0 h 3279914"/>
                <a:gd name="connsiteX2" fmla="*/ 958619 w 958619"/>
                <a:gd name="connsiteY2" fmla="*/ 3279914 h 3279914"/>
                <a:gd name="connsiteX3" fmla="*/ 341906 w 958619"/>
                <a:gd name="connsiteY3" fmla="*/ 3279914 h 3279914"/>
                <a:gd name="connsiteX0" fmla="*/ 421419 w 958619"/>
                <a:gd name="connsiteY0" fmla="*/ 3295817 h 3295817"/>
                <a:gd name="connsiteX1" fmla="*/ 0 w 958619"/>
                <a:gd name="connsiteY1" fmla="*/ 0 h 3295817"/>
                <a:gd name="connsiteX2" fmla="*/ 958619 w 958619"/>
                <a:gd name="connsiteY2" fmla="*/ 3279914 h 3295817"/>
                <a:gd name="connsiteX3" fmla="*/ 421419 w 958619"/>
                <a:gd name="connsiteY3" fmla="*/ 3295817 h 3295817"/>
                <a:gd name="connsiteX0" fmla="*/ 405517 w 958619"/>
                <a:gd name="connsiteY0" fmla="*/ 3295817 h 3295817"/>
                <a:gd name="connsiteX1" fmla="*/ 0 w 958619"/>
                <a:gd name="connsiteY1" fmla="*/ 0 h 3295817"/>
                <a:gd name="connsiteX2" fmla="*/ 958619 w 958619"/>
                <a:gd name="connsiteY2" fmla="*/ 3279914 h 3295817"/>
                <a:gd name="connsiteX3" fmla="*/ 405517 w 958619"/>
                <a:gd name="connsiteY3" fmla="*/ 3295817 h 3295817"/>
                <a:gd name="connsiteX0" fmla="*/ 384252 w 937354"/>
                <a:gd name="connsiteY0" fmla="*/ 3258603 h 3258603"/>
                <a:gd name="connsiteX1" fmla="*/ 0 w 937354"/>
                <a:gd name="connsiteY1" fmla="*/ 0 h 3258603"/>
                <a:gd name="connsiteX2" fmla="*/ 937354 w 937354"/>
                <a:gd name="connsiteY2" fmla="*/ 3242700 h 3258603"/>
                <a:gd name="connsiteX3" fmla="*/ 384252 w 937354"/>
                <a:gd name="connsiteY3" fmla="*/ 3258603 h 3258603"/>
                <a:gd name="connsiteX0" fmla="*/ 405517 w 958619"/>
                <a:gd name="connsiteY0" fmla="*/ 3253287 h 3253287"/>
                <a:gd name="connsiteX1" fmla="*/ 0 w 958619"/>
                <a:gd name="connsiteY1" fmla="*/ 0 h 3253287"/>
                <a:gd name="connsiteX2" fmla="*/ 958619 w 958619"/>
                <a:gd name="connsiteY2" fmla="*/ 3237384 h 3253287"/>
                <a:gd name="connsiteX3" fmla="*/ 405517 w 958619"/>
                <a:gd name="connsiteY3" fmla="*/ 3253287 h 3253287"/>
                <a:gd name="connsiteX0" fmla="*/ 405517 w 958619"/>
                <a:gd name="connsiteY0" fmla="*/ 3242655 h 3242655"/>
                <a:gd name="connsiteX1" fmla="*/ 0 w 958619"/>
                <a:gd name="connsiteY1" fmla="*/ 0 h 3242655"/>
                <a:gd name="connsiteX2" fmla="*/ 958619 w 958619"/>
                <a:gd name="connsiteY2" fmla="*/ 3237384 h 3242655"/>
                <a:gd name="connsiteX3" fmla="*/ 405517 w 958619"/>
                <a:gd name="connsiteY3" fmla="*/ 3242655 h 3242655"/>
                <a:gd name="connsiteX0" fmla="*/ 618168 w 958619"/>
                <a:gd name="connsiteY0" fmla="*/ 3178859 h 3237384"/>
                <a:gd name="connsiteX1" fmla="*/ 0 w 958619"/>
                <a:gd name="connsiteY1" fmla="*/ 0 h 3237384"/>
                <a:gd name="connsiteX2" fmla="*/ 958619 w 958619"/>
                <a:gd name="connsiteY2" fmla="*/ 3237384 h 3237384"/>
                <a:gd name="connsiteX3" fmla="*/ 618168 w 958619"/>
                <a:gd name="connsiteY3" fmla="*/ 3178859 h 3237384"/>
                <a:gd name="connsiteX0" fmla="*/ 400201 w 958619"/>
                <a:gd name="connsiteY0" fmla="*/ 3242654 h 3242654"/>
                <a:gd name="connsiteX1" fmla="*/ 0 w 958619"/>
                <a:gd name="connsiteY1" fmla="*/ 0 h 3242654"/>
                <a:gd name="connsiteX2" fmla="*/ 958619 w 958619"/>
                <a:gd name="connsiteY2" fmla="*/ 3237384 h 3242654"/>
                <a:gd name="connsiteX3" fmla="*/ 400201 w 958619"/>
                <a:gd name="connsiteY3" fmla="*/ 3242654 h 3242654"/>
                <a:gd name="connsiteX0" fmla="*/ 415676 w 974094"/>
                <a:gd name="connsiteY0" fmla="*/ 3649403 h 3649403"/>
                <a:gd name="connsiteX1" fmla="*/ 0 w 974094"/>
                <a:gd name="connsiteY1" fmla="*/ 0 h 3649403"/>
                <a:gd name="connsiteX2" fmla="*/ 974094 w 974094"/>
                <a:gd name="connsiteY2" fmla="*/ 3644133 h 3649403"/>
                <a:gd name="connsiteX3" fmla="*/ 415676 w 974094"/>
                <a:gd name="connsiteY3" fmla="*/ 3649403 h 3649403"/>
                <a:gd name="connsiteX0" fmla="*/ 222243 w 780661"/>
                <a:gd name="connsiteY0" fmla="*/ 3291077 h 3291077"/>
                <a:gd name="connsiteX1" fmla="*/ 0 w 780661"/>
                <a:gd name="connsiteY1" fmla="*/ 0 h 3291077"/>
                <a:gd name="connsiteX2" fmla="*/ 780661 w 780661"/>
                <a:gd name="connsiteY2" fmla="*/ 3285807 h 3291077"/>
                <a:gd name="connsiteX3" fmla="*/ 222243 w 780661"/>
                <a:gd name="connsiteY3" fmla="*/ 3291077 h 3291077"/>
                <a:gd name="connsiteX0" fmla="*/ 222243 w 771866"/>
                <a:gd name="connsiteY0" fmla="*/ 3291077 h 3314861"/>
                <a:gd name="connsiteX1" fmla="*/ 0 w 771866"/>
                <a:gd name="connsiteY1" fmla="*/ 0 h 3314861"/>
                <a:gd name="connsiteX2" fmla="*/ 771866 w 771866"/>
                <a:gd name="connsiteY2" fmla="*/ 3314861 h 3314861"/>
                <a:gd name="connsiteX3" fmla="*/ 222243 w 771866"/>
                <a:gd name="connsiteY3" fmla="*/ 3291077 h 3314861"/>
                <a:gd name="connsiteX0" fmla="*/ 222243 w 780661"/>
                <a:gd name="connsiteY0" fmla="*/ 3291077 h 3295492"/>
                <a:gd name="connsiteX1" fmla="*/ 0 w 780661"/>
                <a:gd name="connsiteY1" fmla="*/ 0 h 3295492"/>
                <a:gd name="connsiteX2" fmla="*/ 780661 w 780661"/>
                <a:gd name="connsiteY2" fmla="*/ 3295492 h 3295492"/>
                <a:gd name="connsiteX3" fmla="*/ 222243 w 780661"/>
                <a:gd name="connsiteY3" fmla="*/ 3291077 h 3295492"/>
              </a:gdLst>
              <a:ahLst/>
              <a:cxnLst>
                <a:cxn ang="0">
                  <a:pos x="connsiteX0" y="connsiteY0"/>
                </a:cxn>
                <a:cxn ang="0">
                  <a:pos x="connsiteX1" y="connsiteY1"/>
                </a:cxn>
                <a:cxn ang="0">
                  <a:pos x="connsiteX2" y="connsiteY2"/>
                </a:cxn>
                <a:cxn ang="0">
                  <a:pos x="connsiteX3" y="connsiteY3"/>
                </a:cxn>
              </a:cxnLst>
              <a:rect l="l" t="t" r="r" b="b"/>
              <a:pathLst>
                <a:path w="780661" h="3295492">
                  <a:moveTo>
                    <a:pt x="222243" y="3291077"/>
                  </a:moveTo>
                  <a:lnTo>
                    <a:pt x="0" y="0"/>
                  </a:lnTo>
                  <a:lnTo>
                    <a:pt x="780661" y="3295492"/>
                  </a:lnTo>
                  <a:lnTo>
                    <a:pt x="222243" y="3291077"/>
                  </a:lnTo>
                  <a:close/>
                </a:path>
              </a:pathLst>
            </a:custGeom>
            <a:gradFill flip="none" rotWithShape="1">
              <a:gsLst>
                <a:gs pos="0">
                  <a:srgbClr val="54C3F1">
                    <a:alpha val="60000"/>
                  </a:srgbClr>
                </a:gs>
                <a:gs pos="68000">
                  <a:srgbClr val="54C3F1"/>
                </a:gs>
                <a:gs pos="100000">
                  <a:srgbClr val="1C2B76">
                    <a:alpha val="80000"/>
                  </a:srgbClr>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960"/>
            </a:p>
          </p:txBody>
        </p:sp>
        <p:sp>
          <p:nvSpPr>
            <p:cNvPr id="11" name="直角三角形 10">
              <a:extLst>
                <a:ext uri="{FF2B5EF4-FFF2-40B4-BE49-F238E27FC236}">
                  <a16:creationId xmlns:a16="http://schemas.microsoft.com/office/drawing/2014/main" id="{7B2AB7C1-FA45-361B-142A-1F27F0B554CD}"/>
                </a:ext>
              </a:extLst>
            </p:cNvPr>
            <p:cNvSpPr/>
            <p:nvPr userDrawn="1"/>
          </p:nvSpPr>
          <p:spPr>
            <a:xfrm flipH="1">
              <a:off x="8007151" y="1695961"/>
              <a:ext cx="627763" cy="5032375"/>
            </a:xfrm>
            <a:prstGeom prst="rtTriangle">
              <a:avLst/>
            </a:prstGeom>
            <a:gradFill flip="none" rotWithShape="1">
              <a:gsLst>
                <a:gs pos="0">
                  <a:srgbClr val="54C3F1">
                    <a:alpha val="60000"/>
                  </a:srgbClr>
                </a:gs>
                <a:gs pos="69000">
                  <a:srgbClr val="54C3F1"/>
                </a:gs>
                <a:gs pos="100000">
                  <a:srgbClr val="1C2B76"/>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960"/>
            </a:p>
          </p:txBody>
        </p:sp>
      </p:grpSp>
    </p:spTree>
    <p:extLst>
      <p:ext uri="{BB962C8B-B14F-4D97-AF65-F5344CB8AC3E}">
        <p14:creationId xmlns:p14="http://schemas.microsoft.com/office/powerpoint/2010/main" val="898391642"/>
      </p:ext>
    </p:extLst>
  </p:cSld>
  <p:clrMap bg1="lt1" tx1="dk1" bg2="lt2" tx2="dk2" accent1="accent1" accent2="accent2" accent3="accent3" accent4="accent4" accent5="accent5" accent6="accent6" hlink="hlink" folHlink="folHlink"/>
  <p:sldLayoutIdLst>
    <p:sldLayoutId id="2147483788" r:id="rId1"/>
    <p:sldLayoutId id="2147483824" r:id="rId2"/>
    <p:sldLayoutId id="2147483827" r:id="rId3"/>
    <p:sldLayoutId id="2147483825" r:id="rId4"/>
    <p:sldLayoutId id="2147483852" r:id="rId5"/>
    <p:sldLayoutId id="2147483826" r:id="rId6"/>
    <p:sldLayoutId id="2147483800" r:id="rId7"/>
    <p:sldLayoutId id="2147483801" r:id="rId8"/>
    <p:sldLayoutId id="2147483853" r:id="rId9"/>
  </p:sldLayoutIdLst>
  <p:hf hdr="0" ftr="0" dt="0"/>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0" indent="0" algn="l" defTabSz="1007943" rtl="0" eaLnBrk="1" latinLnBrk="0" hangingPunct="1">
        <a:lnSpc>
          <a:spcPct val="50000"/>
        </a:lnSpc>
        <a:spcBef>
          <a:spcPts val="1102"/>
        </a:spcBef>
        <a:buFont typeface="Arial" panose="020B0604020202020204" pitchFamily="34" charset="0"/>
        <a:buNone/>
        <a:defRPr kumimoji="1" sz="900" b="1" kern="1200">
          <a:solidFill>
            <a:schemeClr val="bg1">
              <a:lumMod val="65000"/>
            </a:schemeClr>
          </a:solidFill>
          <a:latin typeface="+mn-ea"/>
          <a:ea typeface="+mn-ea"/>
          <a:cs typeface="+mn-cs"/>
        </a:defRPr>
      </a:lvl1pPr>
      <a:lvl2pPr marL="503971" indent="0" algn="l" defTabSz="1007943" rtl="0" eaLnBrk="1" latinLnBrk="0" hangingPunct="1">
        <a:lnSpc>
          <a:spcPct val="90000"/>
        </a:lnSpc>
        <a:spcBef>
          <a:spcPts val="551"/>
        </a:spcBef>
        <a:buFont typeface="Arial" panose="020B0604020202020204" pitchFamily="34" charset="0"/>
        <a:buNone/>
        <a:defRPr kumimoji="1" sz="900" kern="1200">
          <a:solidFill>
            <a:schemeClr val="tx1"/>
          </a:solidFill>
          <a:latin typeface="+mn-ea"/>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900" kern="1200">
          <a:solidFill>
            <a:schemeClr val="tx1"/>
          </a:solidFill>
          <a:latin typeface="+mn-ea"/>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900" kern="1200">
          <a:solidFill>
            <a:schemeClr val="tx1"/>
          </a:solidFill>
          <a:latin typeface="+mn-ea"/>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900" kern="1200">
          <a:solidFill>
            <a:schemeClr val="tx1"/>
          </a:solidFill>
          <a:latin typeface="+mn-ea"/>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正方形/長方形 7">
            <a:extLst>
              <a:ext uri="{FF2B5EF4-FFF2-40B4-BE49-F238E27FC236}">
                <a16:creationId xmlns:a16="http://schemas.microsoft.com/office/drawing/2014/main" id="{93B85B92-6999-54FA-9A8A-74F27B574633}"/>
              </a:ext>
            </a:extLst>
          </p:cNvPr>
          <p:cNvSpPr/>
          <p:nvPr userDrawn="1"/>
        </p:nvSpPr>
        <p:spPr>
          <a:xfrm>
            <a:off x="0" y="1"/>
            <a:ext cx="2008202" cy="328114"/>
          </a:xfrm>
          <a:custGeom>
            <a:avLst/>
            <a:gdLst>
              <a:gd name="connsiteX0" fmla="*/ 0 w 1860606"/>
              <a:gd name="connsiteY0" fmla="*/ 0 h 297659"/>
              <a:gd name="connsiteX1" fmla="*/ 1860606 w 1860606"/>
              <a:gd name="connsiteY1" fmla="*/ 0 h 297659"/>
              <a:gd name="connsiteX2" fmla="*/ 1860606 w 1860606"/>
              <a:gd name="connsiteY2" fmla="*/ 297659 h 297659"/>
              <a:gd name="connsiteX3" fmla="*/ 0 w 1860606"/>
              <a:gd name="connsiteY3" fmla="*/ 297659 h 297659"/>
              <a:gd name="connsiteX4" fmla="*/ 0 w 1860606"/>
              <a:gd name="connsiteY4" fmla="*/ 0 h 297659"/>
              <a:gd name="connsiteX0" fmla="*/ 0 w 1860606"/>
              <a:gd name="connsiteY0" fmla="*/ 0 h 297659"/>
              <a:gd name="connsiteX1" fmla="*/ 1860606 w 1860606"/>
              <a:gd name="connsiteY1" fmla="*/ 0 h 297659"/>
              <a:gd name="connsiteX2" fmla="*/ 1598212 w 1860606"/>
              <a:gd name="connsiteY2" fmla="*/ 297659 h 297659"/>
              <a:gd name="connsiteX3" fmla="*/ 0 w 1860606"/>
              <a:gd name="connsiteY3" fmla="*/ 297659 h 297659"/>
              <a:gd name="connsiteX4" fmla="*/ 0 w 1860606"/>
              <a:gd name="connsiteY4" fmla="*/ 0 h 2976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606" h="297659">
                <a:moveTo>
                  <a:pt x="0" y="0"/>
                </a:moveTo>
                <a:lnTo>
                  <a:pt x="1860606" y="0"/>
                </a:lnTo>
                <a:lnTo>
                  <a:pt x="1598212" y="297659"/>
                </a:lnTo>
                <a:lnTo>
                  <a:pt x="0" y="297659"/>
                </a:lnTo>
                <a:lnTo>
                  <a:pt x="0" y="0"/>
                </a:lnTo>
                <a:close/>
              </a:path>
            </a:pathLst>
          </a:custGeom>
          <a:gradFill flip="none" rotWithShape="1">
            <a:gsLst>
              <a:gs pos="0">
                <a:srgbClr val="54C3F1">
                  <a:alpha val="60000"/>
                </a:srgbClr>
              </a:gs>
              <a:gs pos="99000">
                <a:srgbClr val="336AA9"/>
              </a:gs>
              <a:gs pos="78000">
                <a:srgbClr val="54C3F1"/>
              </a:gs>
              <a:gs pos="100000">
                <a:srgbClr val="1C2B76">
                  <a:alpha val="62000"/>
                </a:srgbClr>
              </a:gs>
            </a:gsLst>
            <a:lin ang="1920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a:t>Hyogo Prefecture</a:t>
            </a:r>
            <a:endParaRPr kumimoji="1" lang="ja-JP" altLang="en-US" sz="1000" b="1" dirty="0"/>
          </a:p>
        </p:txBody>
      </p:sp>
      <p:pic>
        <p:nvPicPr>
          <p:cNvPr id="2" name="図 1">
            <a:extLst>
              <a:ext uri="{FF2B5EF4-FFF2-40B4-BE49-F238E27FC236}">
                <a16:creationId xmlns:a16="http://schemas.microsoft.com/office/drawing/2014/main" id="{0343E82C-B68F-3FAC-E480-20560C655DB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5349" t="25008" r="6663" b="19430"/>
          <a:stretch/>
        </p:blipFill>
        <p:spPr>
          <a:xfrm>
            <a:off x="7020732" y="1906291"/>
            <a:ext cx="2991173" cy="4200041"/>
          </a:xfrm>
          <a:prstGeom prst="rect">
            <a:avLst/>
          </a:prstGeom>
        </p:spPr>
      </p:pic>
      <p:sp>
        <p:nvSpPr>
          <p:cNvPr id="3" name="正方形/長方形 2">
            <a:extLst>
              <a:ext uri="{FF2B5EF4-FFF2-40B4-BE49-F238E27FC236}">
                <a16:creationId xmlns:a16="http://schemas.microsoft.com/office/drawing/2014/main" id="{705C125A-2EC9-8C6D-763F-34AD4C573132}"/>
              </a:ext>
            </a:extLst>
          </p:cNvPr>
          <p:cNvSpPr/>
          <p:nvPr userDrawn="1"/>
        </p:nvSpPr>
        <p:spPr>
          <a:xfrm>
            <a:off x="-325464" y="7327197"/>
            <a:ext cx="11181017" cy="371960"/>
          </a:xfrm>
          <a:prstGeom prst="rect">
            <a:avLst/>
          </a:prstGeom>
          <a:gradFill>
            <a:gsLst>
              <a:gs pos="0">
                <a:srgbClr val="96DBF6"/>
              </a:gs>
              <a:gs pos="51000">
                <a:srgbClr val="6ECDF3"/>
              </a:gs>
              <a:gs pos="100000">
                <a:srgbClr val="6882AE"/>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38095676"/>
      </p:ext>
    </p:extLst>
  </p:cSld>
  <p:clrMap bg1="lt1" tx1="dk1" bg2="lt2" tx2="dk2" accent1="accent1" accent2="accent2" accent3="accent3" accent4="accent4" accent5="accent5" accent6="accent6" hlink="hlink" folHlink="folHlink"/>
  <p:sldLayoutIdLst>
    <p:sldLayoutId id="2147483855" r:id="rId1"/>
  </p:sldLayoutIdLst>
  <p:hf hdr="0" ftr="0" dt="0"/>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0" indent="0" algn="l" defTabSz="1007943" rtl="0" eaLnBrk="1" latinLnBrk="0" hangingPunct="1">
        <a:lnSpc>
          <a:spcPct val="50000"/>
        </a:lnSpc>
        <a:spcBef>
          <a:spcPts val="1102"/>
        </a:spcBef>
        <a:buFont typeface="Arial" panose="020B0604020202020204" pitchFamily="34" charset="0"/>
        <a:buNone/>
        <a:defRPr kumimoji="1" sz="900" b="1" kern="1200">
          <a:solidFill>
            <a:schemeClr val="bg1">
              <a:lumMod val="65000"/>
            </a:schemeClr>
          </a:solidFill>
          <a:latin typeface="+mn-ea"/>
          <a:ea typeface="+mn-ea"/>
          <a:cs typeface="+mn-cs"/>
        </a:defRPr>
      </a:lvl1pPr>
      <a:lvl2pPr marL="503971" indent="0" algn="l" defTabSz="1007943" rtl="0" eaLnBrk="1" latinLnBrk="0" hangingPunct="1">
        <a:lnSpc>
          <a:spcPct val="90000"/>
        </a:lnSpc>
        <a:spcBef>
          <a:spcPts val="551"/>
        </a:spcBef>
        <a:buFont typeface="Arial" panose="020B0604020202020204" pitchFamily="34" charset="0"/>
        <a:buNone/>
        <a:defRPr kumimoji="1" sz="900" kern="1200">
          <a:solidFill>
            <a:schemeClr val="tx1"/>
          </a:solidFill>
          <a:latin typeface="+mn-ea"/>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900" kern="1200">
          <a:solidFill>
            <a:schemeClr val="tx1"/>
          </a:solidFill>
          <a:latin typeface="+mn-ea"/>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900" kern="1200">
          <a:solidFill>
            <a:schemeClr val="tx1"/>
          </a:solidFill>
          <a:latin typeface="+mn-ea"/>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900" kern="1200">
          <a:solidFill>
            <a:schemeClr val="tx1"/>
          </a:solidFill>
          <a:latin typeface="+mn-ea"/>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chemeClr val="bg2">
                <a:tint val="93000"/>
                <a:satMod val="150000"/>
                <a:shade val="98000"/>
                <a:lumMod val="102000"/>
              </a:schemeClr>
            </a:gs>
            <a:gs pos="50000">
              <a:schemeClr val="bg2">
                <a:tint val="98000"/>
                <a:satMod val="130000"/>
                <a:shade val="90000"/>
                <a:lumMod val="103000"/>
                <a:alpha val="0"/>
              </a:schemeClr>
            </a:gs>
            <a:gs pos="100000">
              <a:schemeClr val="bg2">
                <a:shade val="63000"/>
                <a:satMod val="120000"/>
              </a:schemeClr>
            </a:gs>
          </a:gsLst>
          <a:lin ang="9600000" scaled="0"/>
        </a:gra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ABF29010-E94B-42C8-BAA4-F5919D92C982}" type="datetime1">
              <a:rPr kumimoji="1" lang="ja-JP" altLang="en-US" smtClean="0"/>
              <a:t>2024/2/5</a:t>
            </a:fld>
            <a:endParaRPr kumimoji="1" lang="ja-JP" altLang="en-US" dirty="0"/>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02E4F1B4-5DBB-48B0-8293-F9AF30D93FB0}" type="slidenum">
              <a:rPr kumimoji="1" lang="ja-JP" altLang="en-US" smtClean="0"/>
              <a:pPr/>
              <a:t>‹#›</a:t>
            </a:fld>
            <a:endParaRPr kumimoji="1" lang="ja-JP" altLang="en-US" dirty="0"/>
          </a:p>
        </p:txBody>
      </p:sp>
      <p:sp>
        <p:nvSpPr>
          <p:cNvPr id="18" name="直角三角形 17">
            <a:extLst>
              <a:ext uri="{FF2B5EF4-FFF2-40B4-BE49-F238E27FC236}">
                <a16:creationId xmlns:a16="http://schemas.microsoft.com/office/drawing/2014/main" id="{27BBF586-16FF-EA02-85BC-FE57C9BE5DDC}"/>
              </a:ext>
            </a:extLst>
          </p:cNvPr>
          <p:cNvSpPr/>
          <p:nvPr userDrawn="1"/>
        </p:nvSpPr>
        <p:spPr>
          <a:xfrm rot="10800000">
            <a:off x="7932145" y="0"/>
            <a:ext cx="2759668" cy="1244906"/>
          </a:xfrm>
          <a:prstGeom prst="rtTriangle">
            <a:avLst/>
          </a:prstGeom>
          <a:gradFill>
            <a:gsLst>
              <a:gs pos="0">
                <a:srgbClr val="73CBF3"/>
              </a:gs>
              <a:gs pos="72000">
                <a:srgbClr val="44ADDE"/>
              </a:gs>
              <a:gs pos="100000">
                <a:srgbClr val="2C76AE">
                  <a:lumMod val="55000"/>
                  <a:lumOff val="45000"/>
                </a:srgbClr>
              </a:gs>
            </a:gsLst>
            <a:lin ang="4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直角三角形 18">
            <a:extLst>
              <a:ext uri="{FF2B5EF4-FFF2-40B4-BE49-F238E27FC236}">
                <a16:creationId xmlns:a16="http://schemas.microsoft.com/office/drawing/2014/main" id="{8A18CB1B-2666-396E-C218-817F58FDC070}"/>
              </a:ext>
            </a:extLst>
          </p:cNvPr>
          <p:cNvSpPr/>
          <p:nvPr userDrawn="1"/>
        </p:nvSpPr>
        <p:spPr>
          <a:xfrm rot="10800000">
            <a:off x="8753922" y="-357"/>
            <a:ext cx="1937891" cy="1608820"/>
          </a:xfrm>
          <a:prstGeom prst="rtTriangle">
            <a:avLst/>
          </a:prstGeom>
          <a:gradFill>
            <a:gsLst>
              <a:gs pos="0">
                <a:srgbClr val="73CBF3">
                  <a:lumMod val="45000"/>
                  <a:lumOff val="55000"/>
                </a:srgbClr>
              </a:gs>
              <a:gs pos="44000">
                <a:srgbClr val="44ADDE">
                  <a:lumMod val="92000"/>
                </a:srgbClr>
              </a:gs>
              <a:gs pos="100000">
                <a:srgbClr val="2C76AE">
                  <a:lumMod val="90000"/>
                  <a:lumOff val="10000"/>
                </a:srgbClr>
              </a:gs>
            </a:gsLst>
            <a:lin ang="16800000" scaled="0"/>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0A3600A2-0833-00C8-FCA5-0074C7C7FC55}"/>
              </a:ext>
            </a:extLst>
          </p:cNvPr>
          <p:cNvSpPr/>
          <p:nvPr userDrawn="1"/>
        </p:nvSpPr>
        <p:spPr>
          <a:xfrm>
            <a:off x="9311979" y="0"/>
            <a:ext cx="1379834" cy="1156771"/>
          </a:xfrm>
          <a:custGeom>
            <a:avLst/>
            <a:gdLst>
              <a:gd name="connsiteX0" fmla="*/ 0 w 936434"/>
              <a:gd name="connsiteY0" fmla="*/ 0 h 936434"/>
              <a:gd name="connsiteX1" fmla="*/ 936434 w 936434"/>
              <a:gd name="connsiteY1" fmla="*/ 0 h 936434"/>
              <a:gd name="connsiteX2" fmla="*/ 936434 w 936434"/>
              <a:gd name="connsiteY2" fmla="*/ 936434 h 936434"/>
              <a:gd name="connsiteX3" fmla="*/ 0 w 936434"/>
              <a:gd name="connsiteY3" fmla="*/ 936434 h 936434"/>
              <a:gd name="connsiteX4" fmla="*/ 0 w 936434"/>
              <a:gd name="connsiteY4" fmla="*/ 0 h 936434"/>
              <a:gd name="connsiteX0" fmla="*/ 0 w 1355075"/>
              <a:gd name="connsiteY0" fmla="*/ 0 h 936434"/>
              <a:gd name="connsiteX1" fmla="*/ 1355075 w 1355075"/>
              <a:gd name="connsiteY1" fmla="*/ 0 h 936434"/>
              <a:gd name="connsiteX2" fmla="*/ 1355075 w 1355075"/>
              <a:gd name="connsiteY2" fmla="*/ 936434 h 936434"/>
              <a:gd name="connsiteX3" fmla="*/ 418641 w 1355075"/>
              <a:gd name="connsiteY3" fmla="*/ 936434 h 936434"/>
              <a:gd name="connsiteX4" fmla="*/ 0 w 1355075"/>
              <a:gd name="connsiteY4" fmla="*/ 0 h 936434"/>
              <a:gd name="connsiteX0" fmla="*/ 0 w 1465244"/>
              <a:gd name="connsiteY0" fmla="*/ 0 h 1311007"/>
              <a:gd name="connsiteX1" fmla="*/ 1355075 w 1465244"/>
              <a:gd name="connsiteY1" fmla="*/ 0 h 1311007"/>
              <a:gd name="connsiteX2" fmla="*/ 1465244 w 1465244"/>
              <a:gd name="connsiteY2" fmla="*/ 1311007 h 1311007"/>
              <a:gd name="connsiteX3" fmla="*/ 418641 w 1465244"/>
              <a:gd name="connsiteY3" fmla="*/ 936434 h 1311007"/>
              <a:gd name="connsiteX4" fmla="*/ 0 w 1465244"/>
              <a:gd name="connsiteY4" fmla="*/ 0 h 1311007"/>
              <a:gd name="connsiteX0" fmla="*/ 0 w 1465244"/>
              <a:gd name="connsiteY0" fmla="*/ 0 h 1311007"/>
              <a:gd name="connsiteX1" fmla="*/ 1355075 w 1465244"/>
              <a:gd name="connsiteY1" fmla="*/ 0 h 1311007"/>
              <a:gd name="connsiteX2" fmla="*/ 1465244 w 1465244"/>
              <a:gd name="connsiteY2" fmla="*/ 1311007 h 1311007"/>
              <a:gd name="connsiteX3" fmla="*/ 826265 w 1465244"/>
              <a:gd name="connsiteY3" fmla="*/ 1145754 h 1311007"/>
              <a:gd name="connsiteX4" fmla="*/ 0 w 1465244"/>
              <a:gd name="connsiteY4" fmla="*/ 0 h 1311007"/>
              <a:gd name="connsiteX0" fmla="*/ 0 w 1586430"/>
              <a:gd name="connsiteY0" fmla="*/ 0 h 1322024"/>
              <a:gd name="connsiteX1" fmla="*/ 1355075 w 1586430"/>
              <a:gd name="connsiteY1" fmla="*/ 0 h 1322024"/>
              <a:gd name="connsiteX2" fmla="*/ 1586430 w 1586430"/>
              <a:gd name="connsiteY2" fmla="*/ 1322024 h 1322024"/>
              <a:gd name="connsiteX3" fmla="*/ 826265 w 1586430"/>
              <a:gd name="connsiteY3" fmla="*/ 1145754 h 1322024"/>
              <a:gd name="connsiteX4" fmla="*/ 0 w 1586430"/>
              <a:gd name="connsiteY4" fmla="*/ 0 h 1322024"/>
              <a:gd name="connsiteX0" fmla="*/ 0 w 1586430"/>
              <a:gd name="connsiteY0" fmla="*/ 0 h 1322024"/>
              <a:gd name="connsiteX1" fmla="*/ 1355075 w 1586430"/>
              <a:gd name="connsiteY1" fmla="*/ 0 h 1322024"/>
              <a:gd name="connsiteX2" fmla="*/ 1586430 w 1586430"/>
              <a:gd name="connsiteY2" fmla="*/ 1322024 h 1322024"/>
              <a:gd name="connsiteX3" fmla="*/ 815248 w 1586430"/>
              <a:gd name="connsiteY3" fmla="*/ 1156771 h 1322024"/>
              <a:gd name="connsiteX4" fmla="*/ 0 w 1586430"/>
              <a:gd name="connsiteY4" fmla="*/ 0 h 1322024"/>
              <a:gd name="connsiteX0" fmla="*/ 0 w 1586430"/>
              <a:gd name="connsiteY0" fmla="*/ 0 h 1322024"/>
              <a:gd name="connsiteX1" fmla="*/ 1355075 w 1586430"/>
              <a:gd name="connsiteY1" fmla="*/ 0 h 1322024"/>
              <a:gd name="connsiteX2" fmla="*/ 1586430 w 1586430"/>
              <a:gd name="connsiteY2" fmla="*/ 1322024 h 1322024"/>
              <a:gd name="connsiteX3" fmla="*/ 771444 w 1586430"/>
              <a:gd name="connsiteY3" fmla="*/ 1145886 h 1322024"/>
              <a:gd name="connsiteX4" fmla="*/ 0 w 1586430"/>
              <a:gd name="connsiteY4" fmla="*/ 0 h 1322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6430" h="1322024">
                <a:moveTo>
                  <a:pt x="0" y="0"/>
                </a:moveTo>
                <a:lnTo>
                  <a:pt x="1355075" y="0"/>
                </a:lnTo>
                <a:lnTo>
                  <a:pt x="1586430" y="1322024"/>
                </a:lnTo>
                <a:lnTo>
                  <a:pt x="771444" y="1145886"/>
                </a:lnTo>
                <a:lnTo>
                  <a:pt x="0" y="0"/>
                </a:lnTo>
                <a:close/>
              </a:path>
            </a:pathLst>
          </a:custGeom>
          <a:gradFill>
            <a:gsLst>
              <a:gs pos="0">
                <a:srgbClr val="73CBF3">
                  <a:alpha val="0"/>
                </a:srgbClr>
              </a:gs>
              <a:gs pos="44000">
                <a:srgbClr val="44ADDE">
                  <a:alpha val="60000"/>
                </a:srgbClr>
              </a:gs>
              <a:gs pos="100000">
                <a:srgbClr val="2C76AE">
                  <a:alpha val="0"/>
                </a:srgbClr>
              </a:gs>
            </a:gsLst>
            <a:lin ang="16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直角三角形 21">
            <a:extLst>
              <a:ext uri="{FF2B5EF4-FFF2-40B4-BE49-F238E27FC236}">
                <a16:creationId xmlns:a16="http://schemas.microsoft.com/office/drawing/2014/main" id="{35254778-A53A-8E61-546B-B451F41128C3}"/>
              </a:ext>
            </a:extLst>
          </p:cNvPr>
          <p:cNvSpPr/>
          <p:nvPr userDrawn="1"/>
        </p:nvSpPr>
        <p:spPr>
          <a:xfrm>
            <a:off x="-26126" y="5800363"/>
            <a:ext cx="1937891" cy="1608820"/>
          </a:xfrm>
          <a:prstGeom prst="rtTriangle">
            <a:avLst/>
          </a:prstGeom>
          <a:gradFill>
            <a:gsLst>
              <a:gs pos="0">
                <a:srgbClr val="73CBF3"/>
              </a:gs>
              <a:gs pos="44000">
                <a:srgbClr val="44ADDE"/>
              </a:gs>
              <a:gs pos="100000">
                <a:srgbClr val="2C76AE">
                  <a:lumMod val="0"/>
                  <a:lumOff val="100000"/>
                </a:srgbClr>
              </a:gs>
            </a:gsLst>
            <a:lin ang="18600000" scaled="0"/>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直角三角形 20">
            <a:extLst>
              <a:ext uri="{FF2B5EF4-FFF2-40B4-BE49-F238E27FC236}">
                <a16:creationId xmlns:a16="http://schemas.microsoft.com/office/drawing/2014/main" id="{DD09D415-D2BF-6F7A-CCD8-169698A63E1F}"/>
              </a:ext>
            </a:extLst>
          </p:cNvPr>
          <p:cNvSpPr/>
          <p:nvPr userDrawn="1"/>
        </p:nvSpPr>
        <p:spPr>
          <a:xfrm>
            <a:off x="-26126" y="6327832"/>
            <a:ext cx="2759668" cy="1244906"/>
          </a:xfrm>
          <a:prstGeom prst="rtTriangle">
            <a:avLst/>
          </a:prstGeom>
          <a:gradFill>
            <a:gsLst>
              <a:gs pos="0">
                <a:srgbClr val="73CBF3"/>
              </a:gs>
              <a:gs pos="52000">
                <a:srgbClr val="44ADDE"/>
              </a:gs>
              <a:gs pos="100000">
                <a:srgbClr val="2C76AE">
                  <a:lumMod val="46000"/>
                  <a:lumOff val="54000"/>
                </a:srgb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19">
            <a:extLst>
              <a:ext uri="{FF2B5EF4-FFF2-40B4-BE49-F238E27FC236}">
                <a16:creationId xmlns:a16="http://schemas.microsoft.com/office/drawing/2014/main" id="{13C70423-9A55-676E-A38F-3771DCE9D391}"/>
              </a:ext>
            </a:extLst>
          </p:cNvPr>
          <p:cNvSpPr/>
          <p:nvPr userDrawn="1"/>
        </p:nvSpPr>
        <p:spPr>
          <a:xfrm rot="10800000">
            <a:off x="-281903" y="6224646"/>
            <a:ext cx="2033930" cy="1451275"/>
          </a:xfrm>
          <a:custGeom>
            <a:avLst/>
            <a:gdLst>
              <a:gd name="connsiteX0" fmla="*/ 0 w 936434"/>
              <a:gd name="connsiteY0" fmla="*/ 0 h 936434"/>
              <a:gd name="connsiteX1" fmla="*/ 936434 w 936434"/>
              <a:gd name="connsiteY1" fmla="*/ 0 h 936434"/>
              <a:gd name="connsiteX2" fmla="*/ 936434 w 936434"/>
              <a:gd name="connsiteY2" fmla="*/ 936434 h 936434"/>
              <a:gd name="connsiteX3" fmla="*/ 0 w 936434"/>
              <a:gd name="connsiteY3" fmla="*/ 936434 h 936434"/>
              <a:gd name="connsiteX4" fmla="*/ 0 w 936434"/>
              <a:gd name="connsiteY4" fmla="*/ 0 h 936434"/>
              <a:gd name="connsiteX0" fmla="*/ 0 w 1355075"/>
              <a:gd name="connsiteY0" fmla="*/ 0 h 936434"/>
              <a:gd name="connsiteX1" fmla="*/ 1355075 w 1355075"/>
              <a:gd name="connsiteY1" fmla="*/ 0 h 936434"/>
              <a:gd name="connsiteX2" fmla="*/ 1355075 w 1355075"/>
              <a:gd name="connsiteY2" fmla="*/ 936434 h 936434"/>
              <a:gd name="connsiteX3" fmla="*/ 418641 w 1355075"/>
              <a:gd name="connsiteY3" fmla="*/ 936434 h 936434"/>
              <a:gd name="connsiteX4" fmla="*/ 0 w 1355075"/>
              <a:gd name="connsiteY4" fmla="*/ 0 h 936434"/>
              <a:gd name="connsiteX0" fmla="*/ 0 w 1465244"/>
              <a:gd name="connsiteY0" fmla="*/ 0 h 1311007"/>
              <a:gd name="connsiteX1" fmla="*/ 1355075 w 1465244"/>
              <a:gd name="connsiteY1" fmla="*/ 0 h 1311007"/>
              <a:gd name="connsiteX2" fmla="*/ 1465244 w 1465244"/>
              <a:gd name="connsiteY2" fmla="*/ 1311007 h 1311007"/>
              <a:gd name="connsiteX3" fmla="*/ 418641 w 1465244"/>
              <a:gd name="connsiteY3" fmla="*/ 936434 h 1311007"/>
              <a:gd name="connsiteX4" fmla="*/ 0 w 1465244"/>
              <a:gd name="connsiteY4" fmla="*/ 0 h 1311007"/>
              <a:gd name="connsiteX0" fmla="*/ 0 w 1465244"/>
              <a:gd name="connsiteY0" fmla="*/ 0 h 1311007"/>
              <a:gd name="connsiteX1" fmla="*/ 1355075 w 1465244"/>
              <a:gd name="connsiteY1" fmla="*/ 0 h 1311007"/>
              <a:gd name="connsiteX2" fmla="*/ 1465244 w 1465244"/>
              <a:gd name="connsiteY2" fmla="*/ 1311007 h 1311007"/>
              <a:gd name="connsiteX3" fmla="*/ 826265 w 1465244"/>
              <a:gd name="connsiteY3" fmla="*/ 1145754 h 1311007"/>
              <a:gd name="connsiteX4" fmla="*/ 0 w 1465244"/>
              <a:gd name="connsiteY4" fmla="*/ 0 h 1311007"/>
              <a:gd name="connsiteX0" fmla="*/ 0 w 1586430"/>
              <a:gd name="connsiteY0" fmla="*/ 0 h 1322024"/>
              <a:gd name="connsiteX1" fmla="*/ 1355075 w 1586430"/>
              <a:gd name="connsiteY1" fmla="*/ 0 h 1322024"/>
              <a:gd name="connsiteX2" fmla="*/ 1586430 w 1586430"/>
              <a:gd name="connsiteY2" fmla="*/ 1322024 h 1322024"/>
              <a:gd name="connsiteX3" fmla="*/ 826265 w 1586430"/>
              <a:gd name="connsiteY3" fmla="*/ 1145754 h 1322024"/>
              <a:gd name="connsiteX4" fmla="*/ 0 w 1586430"/>
              <a:gd name="connsiteY4" fmla="*/ 0 h 1322024"/>
              <a:gd name="connsiteX0" fmla="*/ 0 w 1586430"/>
              <a:gd name="connsiteY0" fmla="*/ 0 h 1322024"/>
              <a:gd name="connsiteX1" fmla="*/ 1355075 w 1586430"/>
              <a:gd name="connsiteY1" fmla="*/ 0 h 1322024"/>
              <a:gd name="connsiteX2" fmla="*/ 1586430 w 1586430"/>
              <a:gd name="connsiteY2" fmla="*/ 1322024 h 1322024"/>
              <a:gd name="connsiteX3" fmla="*/ 815248 w 1586430"/>
              <a:gd name="connsiteY3" fmla="*/ 1156771 h 1322024"/>
              <a:gd name="connsiteX4" fmla="*/ 0 w 1586430"/>
              <a:gd name="connsiteY4" fmla="*/ 0 h 1322024"/>
              <a:gd name="connsiteX0" fmla="*/ 0 w 1586430"/>
              <a:gd name="connsiteY0" fmla="*/ 0 h 1322024"/>
              <a:gd name="connsiteX1" fmla="*/ 1355075 w 1586430"/>
              <a:gd name="connsiteY1" fmla="*/ 0 h 1322024"/>
              <a:gd name="connsiteX2" fmla="*/ 1586430 w 1586430"/>
              <a:gd name="connsiteY2" fmla="*/ 1322024 h 1322024"/>
              <a:gd name="connsiteX3" fmla="*/ 771444 w 1586430"/>
              <a:gd name="connsiteY3" fmla="*/ 1145886 h 1322024"/>
              <a:gd name="connsiteX4" fmla="*/ 0 w 1586430"/>
              <a:gd name="connsiteY4" fmla="*/ 0 h 1322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6430" h="1322024">
                <a:moveTo>
                  <a:pt x="0" y="0"/>
                </a:moveTo>
                <a:lnTo>
                  <a:pt x="1355075" y="0"/>
                </a:lnTo>
                <a:lnTo>
                  <a:pt x="1586430" y="1322024"/>
                </a:lnTo>
                <a:lnTo>
                  <a:pt x="771444" y="1145886"/>
                </a:lnTo>
                <a:lnTo>
                  <a:pt x="0" y="0"/>
                </a:lnTo>
                <a:close/>
              </a:path>
            </a:pathLst>
          </a:custGeom>
          <a:gradFill>
            <a:gsLst>
              <a:gs pos="0">
                <a:srgbClr val="73CBF3">
                  <a:alpha val="0"/>
                </a:srgbClr>
              </a:gs>
              <a:gs pos="53000">
                <a:srgbClr val="44ADDE">
                  <a:alpha val="60000"/>
                </a:srgbClr>
              </a:gs>
              <a:gs pos="100000">
                <a:srgbClr val="2C76AE">
                  <a:alpha val="0"/>
                </a:srgbClr>
              </a:gs>
            </a:gsLst>
            <a:lin ang="16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34739861"/>
      </p:ext>
    </p:extLst>
  </p:cSld>
  <p:clrMap bg1="lt1" tx1="dk1" bg2="lt2" tx2="dk2" accent1="accent1" accent2="accent2" accent3="accent3" accent4="accent4" accent5="accent5" accent6="accent6" hlink="hlink" folHlink="folHlink"/>
  <p:sldLayoutIdLst>
    <p:sldLayoutId id="2147483830" r:id="rId1"/>
    <p:sldLayoutId id="2147483831" r:id="rId2"/>
  </p:sldLayoutIdLst>
  <p:hf hdr="0" ftr="0" dt="0"/>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06" userDrawn="1">
          <p15:clr>
            <a:srgbClr val="F26B43"/>
          </p15:clr>
        </p15:guide>
        <p15:guide id="2" pos="336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E824473F-BEEB-9F21-F5CB-CD5D37DC99B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0692478" cy="7560000"/>
          </a:xfrm>
          <a:prstGeom prst="rect">
            <a:avLst/>
          </a:prstGeom>
        </p:spPr>
      </p:pic>
      <p:sp>
        <p:nvSpPr>
          <p:cNvPr id="9" name="テキスト ボックス 8">
            <a:extLst>
              <a:ext uri="{FF2B5EF4-FFF2-40B4-BE49-F238E27FC236}">
                <a16:creationId xmlns:a16="http://schemas.microsoft.com/office/drawing/2014/main" id="{C8B15126-3B60-AAED-8F6C-B62D414A2CC0}"/>
              </a:ext>
            </a:extLst>
          </p:cNvPr>
          <p:cNvSpPr txBox="1"/>
          <p:nvPr/>
        </p:nvSpPr>
        <p:spPr>
          <a:xfrm>
            <a:off x="3294400" y="6346208"/>
            <a:ext cx="4010025" cy="246221"/>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effectLst/>
                <a:uLnTx/>
                <a:uFillTx/>
                <a:latin typeface="Calibri" panose="020F0502020204030204"/>
                <a:ea typeface="游ゴシック"/>
                <a:cs typeface="+mn-cs"/>
              </a:rPr>
              <a:t>令和</a:t>
            </a:r>
            <a:r>
              <a:rPr lang="ja-JP" altLang="en-US" sz="1000" b="1" dirty="0">
                <a:latin typeface="Calibri" panose="020F0502020204030204"/>
                <a:ea typeface="游ゴシック"/>
              </a:rPr>
              <a:t>6</a:t>
            </a:r>
            <a:r>
              <a:rPr kumimoji="1" lang="ja-JP" altLang="en-US" sz="1000" b="1" i="0" u="none" strike="noStrike" kern="1200" cap="none" spc="0" normalizeH="0" baseline="0" noProof="0" dirty="0">
                <a:ln>
                  <a:noFill/>
                </a:ln>
                <a:effectLst/>
                <a:uLnTx/>
                <a:uFillTx/>
                <a:latin typeface="Calibri" panose="020F0502020204030204"/>
                <a:ea typeface="游ゴシック"/>
                <a:cs typeface="+mn-cs"/>
              </a:rPr>
              <a:t>年２月９日　兵庫県まちづくり部公営住宅管理課</a:t>
            </a:r>
          </a:p>
        </p:txBody>
      </p:sp>
      <p:sp>
        <p:nvSpPr>
          <p:cNvPr id="10" name="タイトル 9">
            <a:extLst>
              <a:ext uri="{FF2B5EF4-FFF2-40B4-BE49-F238E27FC236}">
                <a16:creationId xmlns:a16="http://schemas.microsoft.com/office/drawing/2014/main" id="{6E772786-1198-C76E-B48A-E888BD8C3766}"/>
              </a:ext>
            </a:extLst>
          </p:cNvPr>
          <p:cNvSpPr>
            <a:spLocks noGrp="1"/>
          </p:cNvSpPr>
          <p:nvPr>
            <p:ph type="ctrTitle"/>
          </p:nvPr>
        </p:nvSpPr>
        <p:spPr>
          <a:xfrm>
            <a:off x="801886" y="3015265"/>
            <a:ext cx="9088041" cy="519314"/>
          </a:xfrm>
        </p:spPr>
        <p:txBody>
          <a:bodyPr lIns="91440" tIns="45720" rIns="91440" bIns="45720" anchor="b">
            <a:normAutofit/>
          </a:bodyPr>
          <a:lstStyle/>
          <a:p>
            <a:r>
              <a:rPr lang="ja-JP" altLang="en-US" sz="2500" b="1" dirty="0">
                <a:solidFill>
                  <a:schemeClr val="bg2">
                    <a:lumMod val="25000"/>
                  </a:schemeClr>
                </a:solidFill>
                <a:latin typeface="游ゴシック"/>
                <a:ea typeface="游ゴシック"/>
              </a:rPr>
              <a:t>県営住宅を使用した企業社宅の実施について</a:t>
            </a:r>
            <a:endParaRPr lang="en-US" altLang="ja-JP" sz="2500" b="1" dirty="0">
              <a:solidFill>
                <a:schemeClr val="bg2">
                  <a:lumMod val="25000"/>
                </a:schemeClr>
              </a:solidFill>
              <a:latin typeface="游ゴシック"/>
              <a:ea typeface="游ゴシック"/>
            </a:endParaRPr>
          </a:p>
        </p:txBody>
      </p:sp>
      <p:pic>
        <p:nvPicPr>
          <p:cNvPr id="14" name="図 13">
            <a:extLst>
              <a:ext uri="{FF2B5EF4-FFF2-40B4-BE49-F238E27FC236}">
                <a16:creationId xmlns:a16="http://schemas.microsoft.com/office/drawing/2014/main" id="{F204A414-E6F7-DDC7-F033-72904948DDC7}"/>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940639" y="511192"/>
            <a:ext cx="1352892" cy="378569"/>
          </a:xfrm>
          <a:prstGeom prst="rect">
            <a:avLst/>
          </a:prstGeom>
        </p:spPr>
      </p:pic>
    </p:spTree>
    <p:extLst>
      <p:ext uri="{BB962C8B-B14F-4D97-AF65-F5344CB8AC3E}">
        <p14:creationId xmlns:p14="http://schemas.microsoft.com/office/powerpoint/2010/main" val="1492304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0F3D2E40-B198-4925-A8AC-CD88B9B704FF}"/>
              </a:ext>
            </a:extLst>
          </p:cNvPr>
          <p:cNvSpPr>
            <a:spLocks noGrp="1"/>
          </p:cNvSpPr>
          <p:nvPr>
            <p:ph type="body" idx="13"/>
          </p:nvPr>
        </p:nvSpPr>
        <p:spPr>
          <a:xfrm>
            <a:off x="896742" y="1530610"/>
            <a:ext cx="4041529" cy="314713"/>
          </a:xfrm>
        </p:spPr>
        <p:txBody>
          <a:bodyPr/>
          <a:lstStyle/>
          <a:p>
            <a:pPr marL="0" indent="0">
              <a:buNone/>
            </a:pPr>
            <a:r>
              <a:rPr kumimoji="1" lang="ja-JP" altLang="en-US" dirty="0"/>
              <a:t>１　趣旨</a:t>
            </a:r>
          </a:p>
        </p:txBody>
      </p:sp>
      <p:sp>
        <p:nvSpPr>
          <p:cNvPr id="4" name="テキスト プレースホルダー 3">
            <a:extLst>
              <a:ext uri="{FF2B5EF4-FFF2-40B4-BE49-F238E27FC236}">
                <a16:creationId xmlns:a16="http://schemas.microsoft.com/office/drawing/2014/main" id="{F7B687E6-F17E-48E0-A746-EAA905B0A780}"/>
              </a:ext>
            </a:extLst>
          </p:cNvPr>
          <p:cNvSpPr>
            <a:spLocks noGrp="1"/>
          </p:cNvSpPr>
          <p:nvPr>
            <p:ph type="body" idx="15"/>
          </p:nvPr>
        </p:nvSpPr>
        <p:spPr>
          <a:xfrm>
            <a:off x="866825" y="4240285"/>
            <a:ext cx="8905952" cy="406569"/>
          </a:xfrm>
        </p:spPr>
        <p:txBody>
          <a:bodyPr>
            <a:noAutofit/>
          </a:bodyPr>
          <a:lstStyle/>
          <a:p>
            <a:r>
              <a:rPr lang="ja-JP" altLang="en-US" dirty="0"/>
              <a:t>　　　</a:t>
            </a:r>
            <a:r>
              <a:rPr lang="ja-JP" altLang="en-US" sz="1800" dirty="0"/>
              <a:t>別紙のとおり</a:t>
            </a:r>
          </a:p>
        </p:txBody>
      </p:sp>
      <p:sp>
        <p:nvSpPr>
          <p:cNvPr id="9" name="スライド番号プレースホルダー 8">
            <a:extLst>
              <a:ext uri="{FF2B5EF4-FFF2-40B4-BE49-F238E27FC236}">
                <a16:creationId xmlns:a16="http://schemas.microsoft.com/office/drawing/2014/main" id="{7F8C0F30-57FA-4F52-B6E8-6745361364EE}"/>
              </a:ext>
            </a:extLst>
          </p:cNvPr>
          <p:cNvSpPr>
            <a:spLocks noGrp="1"/>
          </p:cNvSpPr>
          <p:nvPr>
            <p:ph type="sldNum" sz="quarter" idx="12"/>
          </p:nvPr>
        </p:nvSpPr>
        <p:spPr>
          <a:xfrm>
            <a:off x="9248945" y="444536"/>
            <a:ext cx="1144817" cy="402483"/>
          </a:xfrm>
        </p:spPr>
        <p:txBody>
          <a:bodyPr/>
          <a:lstStyle/>
          <a:p>
            <a:r>
              <a:rPr kumimoji="1" lang="en-US" altLang="ja-JP" dirty="0"/>
              <a:t>01</a:t>
            </a:r>
            <a:endParaRPr kumimoji="1" lang="ja-JP" altLang="en-US" dirty="0"/>
          </a:p>
        </p:txBody>
      </p:sp>
      <p:sp>
        <p:nvSpPr>
          <p:cNvPr id="10" name="タイトル 9">
            <a:extLst>
              <a:ext uri="{FF2B5EF4-FFF2-40B4-BE49-F238E27FC236}">
                <a16:creationId xmlns:a16="http://schemas.microsoft.com/office/drawing/2014/main" id="{448F2400-04D1-4DDC-87D4-B3D095A4949F}"/>
              </a:ext>
            </a:extLst>
          </p:cNvPr>
          <p:cNvSpPr>
            <a:spLocks noGrp="1"/>
          </p:cNvSpPr>
          <p:nvPr>
            <p:ph type="title"/>
          </p:nvPr>
        </p:nvSpPr>
        <p:spPr>
          <a:xfrm>
            <a:off x="1189529" y="589524"/>
            <a:ext cx="6918013" cy="912717"/>
          </a:xfrm>
        </p:spPr>
        <p:txBody>
          <a:bodyPr lIns="46800" tIns="45720" rIns="46800" bIns="45720" anchor="t">
            <a:normAutofit/>
          </a:bodyPr>
          <a:lstStyle/>
          <a:p>
            <a:r>
              <a:rPr lang="ja-JP" altLang="en-US">
                <a:latin typeface="游ゴシック"/>
                <a:ea typeface="游ゴシック"/>
              </a:rPr>
              <a:t>県営住宅を使用した企業社宅　　</a:t>
            </a:r>
            <a:endParaRPr kumimoji="1" lang="ja-JP" altLang="en-US">
              <a:latin typeface="游ゴシック"/>
              <a:ea typeface="游ゴシック"/>
            </a:endParaRPr>
          </a:p>
        </p:txBody>
      </p:sp>
      <p:sp>
        <p:nvSpPr>
          <p:cNvPr id="13" name="正方形/長方形 12">
            <a:extLst>
              <a:ext uri="{FF2B5EF4-FFF2-40B4-BE49-F238E27FC236}">
                <a16:creationId xmlns:a16="http://schemas.microsoft.com/office/drawing/2014/main" id="{BBC17249-4334-489E-B20C-0638D7389076}"/>
              </a:ext>
            </a:extLst>
          </p:cNvPr>
          <p:cNvSpPr/>
          <p:nvPr/>
        </p:nvSpPr>
        <p:spPr>
          <a:xfrm>
            <a:off x="765738" y="589524"/>
            <a:ext cx="131004" cy="720000"/>
          </a:xfrm>
          <a:prstGeom prst="rect">
            <a:avLst/>
          </a:prstGeom>
          <a:gradFill>
            <a:gsLst>
              <a:gs pos="0">
                <a:srgbClr val="54C3F1">
                  <a:alpha val="60000"/>
                </a:srgbClr>
              </a:gs>
              <a:gs pos="53000">
                <a:srgbClr val="54C3F1"/>
              </a:gs>
              <a:gs pos="100000">
                <a:srgbClr val="1C2B76">
                  <a:alpha val="60000"/>
                </a:srgbClr>
              </a:gs>
            </a:gsLst>
            <a:lin ang="2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プレースホルダー 2">
            <a:extLst>
              <a:ext uri="{FF2B5EF4-FFF2-40B4-BE49-F238E27FC236}">
                <a16:creationId xmlns:a16="http://schemas.microsoft.com/office/drawing/2014/main" id="{CFDCAE6D-9B58-4CDC-B63D-7AFB49A11DCC}"/>
              </a:ext>
            </a:extLst>
          </p:cNvPr>
          <p:cNvSpPr txBox="1">
            <a:spLocks/>
          </p:cNvSpPr>
          <p:nvPr/>
        </p:nvSpPr>
        <p:spPr>
          <a:xfrm>
            <a:off x="896742" y="4789116"/>
            <a:ext cx="4041529" cy="314713"/>
          </a:xfrm>
          <a:prstGeom prst="rect">
            <a:avLst/>
          </a:prstGeom>
        </p:spPr>
        <p:txBody>
          <a:bodyPr anchor="ctr">
            <a:normAutofit/>
          </a:bodyPr>
          <a:lstStyle>
            <a:lvl1pPr marL="342900" indent="-342900" algn="l" defTabSz="1007943" rtl="0" eaLnBrk="1" latinLnBrk="0" hangingPunct="1">
              <a:lnSpc>
                <a:spcPct val="50000"/>
              </a:lnSpc>
              <a:spcBef>
                <a:spcPts val="1102"/>
              </a:spcBef>
              <a:buFont typeface="Wingdings" panose="05000000000000000000" pitchFamily="2" charset="2"/>
              <a:buChar char="l"/>
              <a:defRPr kumimoji="1" sz="1800" b="1" kern="1200">
                <a:solidFill>
                  <a:srgbClr val="1286AD"/>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pPr marL="0" indent="0">
              <a:buNone/>
            </a:pPr>
            <a:r>
              <a:rPr lang="en-US" altLang="ja-JP" dirty="0"/>
              <a:t>(2)</a:t>
            </a:r>
            <a:r>
              <a:rPr lang="ja-JP" altLang="en-US" dirty="0"/>
              <a:t>　使用開始時期及び期間</a:t>
            </a:r>
          </a:p>
        </p:txBody>
      </p:sp>
      <p:sp>
        <p:nvSpPr>
          <p:cNvPr id="23" name="テキスト プレースホルダー 3">
            <a:extLst>
              <a:ext uri="{FF2B5EF4-FFF2-40B4-BE49-F238E27FC236}">
                <a16:creationId xmlns:a16="http://schemas.microsoft.com/office/drawing/2014/main" id="{EC6D591D-0B6E-40A4-BB00-F826918E31DE}"/>
              </a:ext>
            </a:extLst>
          </p:cNvPr>
          <p:cNvSpPr txBox="1">
            <a:spLocks/>
          </p:cNvSpPr>
          <p:nvPr/>
        </p:nvSpPr>
        <p:spPr>
          <a:xfrm>
            <a:off x="1233290" y="6177920"/>
            <a:ext cx="8818429" cy="1172646"/>
          </a:xfrm>
          <a:prstGeom prst="rect">
            <a:avLst/>
          </a:prstGeom>
        </p:spPr>
        <p:txBody>
          <a:bodyPr anchor="t">
            <a:noAutofit/>
          </a:bodyPr>
          <a:lstStyle>
            <a:lvl1pPr marL="0" indent="0" algn="l" defTabSz="1007943" rtl="0" eaLnBrk="1" latinLnBrk="0" hangingPunct="1">
              <a:lnSpc>
                <a:spcPct val="100000"/>
              </a:lnSpc>
              <a:spcBef>
                <a:spcPts val="1102"/>
              </a:spcBef>
              <a:buFont typeface="+mj-lt"/>
              <a:buNone/>
              <a:defRPr kumimoji="1" sz="1500" b="0" kern="1200">
                <a:solidFill>
                  <a:schemeClr val="tx1"/>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r>
              <a:rPr lang="en-US" altLang="ja-JP" sz="1800" dirty="0"/>
              <a:t> </a:t>
            </a:r>
            <a:r>
              <a:rPr lang="ja-JP" altLang="ja-JP" sz="1800" dirty="0"/>
              <a:t>・県内の中小企業、医療法人、福祉法人等</a:t>
            </a:r>
            <a:r>
              <a:rPr lang="en-US" altLang="ja-JP" sz="1800" dirty="0"/>
              <a:t>(</a:t>
            </a:r>
            <a:r>
              <a:rPr lang="ja-JP" altLang="ja-JP" sz="1800" dirty="0"/>
              <a:t>以下「企業等」という。</a:t>
            </a:r>
            <a:r>
              <a:rPr lang="en-US" altLang="ja-JP" sz="1800" dirty="0"/>
              <a:t>)</a:t>
            </a:r>
            <a:endParaRPr lang="ja-JP" altLang="ja-JP" sz="1800" dirty="0"/>
          </a:p>
          <a:p>
            <a:r>
              <a:rPr lang="en-US" altLang="ja-JP" sz="1800" dirty="0"/>
              <a:t> </a:t>
            </a:r>
            <a:r>
              <a:rPr lang="ja-JP" altLang="ja-JP" sz="1800" dirty="0"/>
              <a:t>・</a:t>
            </a:r>
            <a:r>
              <a:rPr lang="ja-JP" altLang="ja-JP" sz="1800" u="sng" dirty="0"/>
              <a:t>企業等に対して使用許可</a:t>
            </a:r>
            <a:r>
              <a:rPr lang="ja-JP" altLang="ja-JP" sz="1800" dirty="0"/>
              <a:t>を行い、</a:t>
            </a:r>
            <a:r>
              <a:rPr lang="ja-JP" altLang="ja-JP" sz="1800" u="sng" dirty="0"/>
              <a:t>使用料は企業等が県に支払う</a:t>
            </a:r>
            <a:endParaRPr lang="ja-JP" altLang="ja-JP" sz="1800" dirty="0"/>
          </a:p>
          <a:p>
            <a:r>
              <a:rPr lang="en-US" altLang="ja-JP" sz="1800" dirty="0"/>
              <a:t> </a:t>
            </a:r>
            <a:r>
              <a:rPr lang="ja-JP" altLang="ja-JP" sz="1800" dirty="0"/>
              <a:t>・</a:t>
            </a:r>
            <a:r>
              <a:rPr lang="ja-JP" altLang="ja-JP" sz="1800" u="sng" dirty="0"/>
              <a:t>企業等は入居する社員の管理</a:t>
            </a:r>
            <a:r>
              <a:rPr lang="ja-JP" altLang="ja-JP" sz="1800" dirty="0"/>
              <a:t>を行う</a:t>
            </a:r>
          </a:p>
          <a:p>
            <a:endParaRPr lang="ja-JP" altLang="en-US" dirty="0"/>
          </a:p>
        </p:txBody>
      </p:sp>
      <p:sp>
        <p:nvSpPr>
          <p:cNvPr id="12" name="テキスト プレースホルダー 2">
            <a:extLst>
              <a:ext uri="{FF2B5EF4-FFF2-40B4-BE49-F238E27FC236}">
                <a16:creationId xmlns:a16="http://schemas.microsoft.com/office/drawing/2014/main" id="{1B991288-468C-45A8-B890-42660553C35E}"/>
              </a:ext>
            </a:extLst>
          </p:cNvPr>
          <p:cNvSpPr txBox="1">
            <a:spLocks/>
          </p:cNvSpPr>
          <p:nvPr/>
        </p:nvSpPr>
        <p:spPr>
          <a:xfrm>
            <a:off x="896742" y="5784163"/>
            <a:ext cx="4041529" cy="314713"/>
          </a:xfrm>
          <a:prstGeom prst="rect">
            <a:avLst/>
          </a:prstGeom>
        </p:spPr>
        <p:txBody>
          <a:bodyPr anchor="ctr">
            <a:normAutofit/>
          </a:bodyPr>
          <a:lstStyle>
            <a:lvl1pPr marL="342900" indent="-342900" algn="l" defTabSz="1007943" rtl="0" eaLnBrk="1" latinLnBrk="0" hangingPunct="1">
              <a:lnSpc>
                <a:spcPct val="50000"/>
              </a:lnSpc>
              <a:spcBef>
                <a:spcPts val="1102"/>
              </a:spcBef>
              <a:buFont typeface="Wingdings" panose="05000000000000000000" pitchFamily="2" charset="2"/>
              <a:buChar char="l"/>
              <a:defRPr kumimoji="1" sz="1800" b="1" kern="1200">
                <a:solidFill>
                  <a:srgbClr val="1286AD"/>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pPr marL="0" indent="0">
              <a:buNone/>
            </a:pPr>
            <a:r>
              <a:rPr lang="en-US" altLang="ja-JP" dirty="0"/>
              <a:t>(3)</a:t>
            </a:r>
            <a:r>
              <a:rPr lang="ja-JP" altLang="en-US" dirty="0"/>
              <a:t>　名義人等</a:t>
            </a:r>
          </a:p>
        </p:txBody>
      </p:sp>
      <p:sp>
        <p:nvSpPr>
          <p:cNvPr id="14" name="テキスト プレースホルダー 3">
            <a:extLst>
              <a:ext uri="{FF2B5EF4-FFF2-40B4-BE49-F238E27FC236}">
                <a16:creationId xmlns:a16="http://schemas.microsoft.com/office/drawing/2014/main" id="{A6FFB05E-E3A8-4E1B-87B2-18A6F62F4606}"/>
              </a:ext>
            </a:extLst>
          </p:cNvPr>
          <p:cNvSpPr txBox="1">
            <a:spLocks/>
          </p:cNvSpPr>
          <p:nvPr/>
        </p:nvSpPr>
        <p:spPr>
          <a:xfrm>
            <a:off x="1277051" y="5187651"/>
            <a:ext cx="8818429" cy="452943"/>
          </a:xfrm>
          <a:prstGeom prst="rect">
            <a:avLst/>
          </a:prstGeom>
        </p:spPr>
        <p:txBody>
          <a:bodyPr anchor="t">
            <a:noAutofit/>
          </a:bodyPr>
          <a:lstStyle>
            <a:lvl1pPr marL="0" indent="0" algn="l" defTabSz="1007943" rtl="0" eaLnBrk="1" latinLnBrk="0" hangingPunct="1">
              <a:lnSpc>
                <a:spcPct val="100000"/>
              </a:lnSpc>
              <a:spcBef>
                <a:spcPts val="1102"/>
              </a:spcBef>
              <a:buFont typeface="+mj-lt"/>
              <a:buNone/>
              <a:defRPr kumimoji="1" sz="1500" b="0" kern="1200">
                <a:solidFill>
                  <a:schemeClr val="tx1"/>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r>
              <a:rPr lang="en-US" altLang="ja-JP" sz="1800" dirty="0"/>
              <a:t>   </a:t>
            </a:r>
            <a:r>
              <a:rPr lang="ja-JP" altLang="ja-JP" sz="1800" u="sng" dirty="0"/>
              <a:t>令和６年４月から</a:t>
            </a:r>
            <a:r>
              <a:rPr lang="ja-JP" altLang="ja-JP" sz="1800" dirty="0"/>
              <a:t>。</a:t>
            </a:r>
            <a:r>
              <a:rPr lang="ja-JP" altLang="ja-JP" sz="1800" u="sng" dirty="0"/>
              <a:t>使用期間は最長１年</a:t>
            </a:r>
            <a:r>
              <a:rPr lang="ja-JP" altLang="ja-JP" sz="1800" dirty="0"/>
              <a:t>で</a:t>
            </a:r>
            <a:r>
              <a:rPr lang="ja-JP" altLang="ja-JP" sz="1800" u="sng" dirty="0"/>
              <a:t>年度ごとに更新</a:t>
            </a:r>
            <a:endParaRPr lang="ja-JP" altLang="en-US" sz="1800" dirty="0"/>
          </a:p>
        </p:txBody>
      </p:sp>
      <p:sp>
        <p:nvSpPr>
          <p:cNvPr id="19" name="テキスト プレースホルダー 2">
            <a:extLst>
              <a:ext uri="{FF2B5EF4-FFF2-40B4-BE49-F238E27FC236}">
                <a16:creationId xmlns:a16="http://schemas.microsoft.com/office/drawing/2014/main" id="{41F957DA-B792-471D-9978-FDFF8D3CF767}"/>
              </a:ext>
            </a:extLst>
          </p:cNvPr>
          <p:cNvSpPr txBox="1">
            <a:spLocks/>
          </p:cNvSpPr>
          <p:nvPr/>
        </p:nvSpPr>
        <p:spPr>
          <a:xfrm>
            <a:off x="896742" y="3885337"/>
            <a:ext cx="4041529" cy="314713"/>
          </a:xfrm>
          <a:prstGeom prst="rect">
            <a:avLst/>
          </a:prstGeom>
        </p:spPr>
        <p:txBody>
          <a:bodyPr anchor="ctr">
            <a:normAutofit/>
          </a:bodyPr>
          <a:lstStyle>
            <a:lvl1pPr marL="342900" indent="-342900" algn="l" defTabSz="1007943" rtl="0" eaLnBrk="1" latinLnBrk="0" hangingPunct="1">
              <a:lnSpc>
                <a:spcPct val="50000"/>
              </a:lnSpc>
              <a:spcBef>
                <a:spcPts val="1102"/>
              </a:spcBef>
              <a:buFont typeface="Wingdings" panose="05000000000000000000" pitchFamily="2" charset="2"/>
              <a:buChar char="l"/>
              <a:defRPr kumimoji="1" sz="1800" b="1" kern="1200">
                <a:solidFill>
                  <a:srgbClr val="1286AD"/>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pPr marL="0" indent="0">
              <a:buFont typeface="Wingdings" panose="05000000000000000000" pitchFamily="2" charset="2"/>
              <a:buNone/>
            </a:pPr>
            <a:r>
              <a:rPr lang="en-US" altLang="ja-JP" dirty="0"/>
              <a:t>(1)</a:t>
            </a:r>
            <a:r>
              <a:rPr lang="ja-JP" altLang="en-US" dirty="0"/>
              <a:t>　対象住宅</a:t>
            </a:r>
          </a:p>
        </p:txBody>
      </p:sp>
      <p:sp>
        <p:nvSpPr>
          <p:cNvPr id="21" name="テキスト プレースホルダー 3">
            <a:extLst>
              <a:ext uri="{FF2B5EF4-FFF2-40B4-BE49-F238E27FC236}">
                <a16:creationId xmlns:a16="http://schemas.microsoft.com/office/drawing/2014/main" id="{F01C1BD7-2C98-46E5-9913-E1AF2AE49DB0}"/>
              </a:ext>
            </a:extLst>
          </p:cNvPr>
          <p:cNvSpPr txBox="1">
            <a:spLocks/>
          </p:cNvSpPr>
          <p:nvPr/>
        </p:nvSpPr>
        <p:spPr>
          <a:xfrm>
            <a:off x="1189529" y="1924895"/>
            <a:ext cx="8905952" cy="1251457"/>
          </a:xfrm>
          <a:prstGeom prst="rect">
            <a:avLst/>
          </a:prstGeom>
        </p:spPr>
        <p:txBody>
          <a:bodyPr anchor="t">
            <a:noAutofit/>
          </a:bodyPr>
          <a:lstStyle>
            <a:lvl1pPr marL="0" indent="0" algn="l" defTabSz="1007943" rtl="0" eaLnBrk="1" latinLnBrk="0" hangingPunct="1">
              <a:lnSpc>
                <a:spcPct val="100000"/>
              </a:lnSpc>
              <a:spcBef>
                <a:spcPts val="1102"/>
              </a:spcBef>
              <a:buFont typeface="+mj-lt"/>
              <a:buNone/>
              <a:defRPr kumimoji="1" sz="1500" b="0" kern="1200">
                <a:solidFill>
                  <a:schemeClr val="tx1"/>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r>
              <a:rPr lang="ja-JP" altLang="en-US" dirty="0"/>
              <a:t>　</a:t>
            </a:r>
            <a:r>
              <a:rPr lang="ja-JP" altLang="en-US" sz="1800" dirty="0"/>
              <a:t>県営住宅の有効活用を図るとともに、県内中小企業等の若年労働者の住宅確保を支援するため、目的外使用（国交省承認）制度を活用し、本来の入居対象者</a:t>
            </a:r>
            <a:r>
              <a:rPr lang="en-US" altLang="ja-JP" sz="1800" dirty="0"/>
              <a:t>(</a:t>
            </a:r>
            <a:r>
              <a:rPr lang="ja-JP" altLang="en-US" sz="1800" dirty="0"/>
              <a:t>住宅に困窮する低額所得者</a:t>
            </a:r>
            <a:r>
              <a:rPr lang="en-US" altLang="ja-JP" sz="1800" dirty="0"/>
              <a:t>)</a:t>
            </a:r>
            <a:r>
              <a:rPr lang="ja-JP" altLang="en-US" sz="1800" dirty="0" err="1"/>
              <a:t>の入</a:t>
            </a:r>
            <a:r>
              <a:rPr lang="ja-JP" altLang="en-US" sz="1800" dirty="0"/>
              <a:t>居を阻害しない範囲内で、県営住宅の空家を社宅として活用する。</a:t>
            </a:r>
          </a:p>
        </p:txBody>
      </p:sp>
      <p:sp>
        <p:nvSpPr>
          <p:cNvPr id="22" name="テキスト プレースホルダー 2">
            <a:extLst>
              <a:ext uri="{FF2B5EF4-FFF2-40B4-BE49-F238E27FC236}">
                <a16:creationId xmlns:a16="http://schemas.microsoft.com/office/drawing/2014/main" id="{11A203D3-0250-4189-908F-A73516037964}"/>
              </a:ext>
            </a:extLst>
          </p:cNvPr>
          <p:cNvSpPr txBox="1">
            <a:spLocks/>
          </p:cNvSpPr>
          <p:nvPr/>
        </p:nvSpPr>
        <p:spPr>
          <a:xfrm>
            <a:off x="896742" y="3265117"/>
            <a:ext cx="4041529" cy="314713"/>
          </a:xfrm>
          <a:prstGeom prst="rect">
            <a:avLst/>
          </a:prstGeom>
        </p:spPr>
        <p:txBody>
          <a:bodyPr anchor="ctr">
            <a:normAutofit/>
          </a:bodyPr>
          <a:lstStyle>
            <a:lvl1pPr marL="342900" indent="-342900" algn="l" defTabSz="1007943" rtl="0" eaLnBrk="1" latinLnBrk="0" hangingPunct="1">
              <a:lnSpc>
                <a:spcPct val="50000"/>
              </a:lnSpc>
              <a:spcBef>
                <a:spcPts val="1102"/>
              </a:spcBef>
              <a:buFont typeface="Wingdings" panose="05000000000000000000" pitchFamily="2" charset="2"/>
              <a:buChar char="l"/>
              <a:defRPr kumimoji="1" sz="1800" b="1" kern="1200">
                <a:solidFill>
                  <a:srgbClr val="1286AD"/>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pPr marL="0" indent="0">
              <a:buFont typeface="Wingdings" panose="05000000000000000000" pitchFamily="2" charset="2"/>
              <a:buNone/>
            </a:pPr>
            <a:r>
              <a:rPr lang="ja-JP" altLang="en-US" dirty="0"/>
              <a:t>２　制度案</a:t>
            </a:r>
          </a:p>
        </p:txBody>
      </p:sp>
    </p:spTree>
    <p:extLst>
      <p:ext uri="{BB962C8B-B14F-4D97-AF65-F5344CB8AC3E}">
        <p14:creationId xmlns:p14="http://schemas.microsoft.com/office/powerpoint/2010/main" val="4257759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8">
            <a:extLst>
              <a:ext uri="{FF2B5EF4-FFF2-40B4-BE49-F238E27FC236}">
                <a16:creationId xmlns:a16="http://schemas.microsoft.com/office/drawing/2014/main" id="{7F8C0F30-57FA-4F52-B6E8-6745361364EE}"/>
              </a:ext>
            </a:extLst>
          </p:cNvPr>
          <p:cNvSpPr>
            <a:spLocks noGrp="1"/>
          </p:cNvSpPr>
          <p:nvPr>
            <p:ph type="sldNum" sz="quarter" idx="12"/>
          </p:nvPr>
        </p:nvSpPr>
        <p:spPr>
          <a:xfrm>
            <a:off x="9248945" y="444536"/>
            <a:ext cx="1144817" cy="402483"/>
          </a:xfrm>
        </p:spPr>
        <p:txBody>
          <a:bodyPr/>
          <a:lstStyle/>
          <a:p>
            <a:r>
              <a:rPr kumimoji="1" lang="en-US" altLang="ja-JP" dirty="0"/>
              <a:t>02</a:t>
            </a:r>
            <a:endParaRPr kumimoji="1" lang="ja-JP" altLang="en-US" dirty="0"/>
          </a:p>
        </p:txBody>
      </p:sp>
      <p:sp>
        <p:nvSpPr>
          <p:cNvPr id="10" name="タイトル 9">
            <a:extLst>
              <a:ext uri="{FF2B5EF4-FFF2-40B4-BE49-F238E27FC236}">
                <a16:creationId xmlns:a16="http://schemas.microsoft.com/office/drawing/2014/main" id="{448F2400-04D1-4DDC-87D4-B3D095A4949F}"/>
              </a:ext>
            </a:extLst>
          </p:cNvPr>
          <p:cNvSpPr>
            <a:spLocks noGrp="1"/>
          </p:cNvSpPr>
          <p:nvPr>
            <p:ph type="title"/>
          </p:nvPr>
        </p:nvSpPr>
        <p:spPr>
          <a:xfrm>
            <a:off x="1189529" y="589524"/>
            <a:ext cx="6918013" cy="912717"/>
          </a:xfrm>
        </p:spPr>
        <p:txBody>
          <a:bodyPr lIns="46800" tIns="45720" rIns="46800" bIns="45720" anchor="t">
            <a:normAutofit/>
          </a:bodyPr>
          <a:lstStyle/>
          <a:p>
            <a:r>
              <a:rPr lang="ja-JP" altLang="en-US">
                <a:latin typeface="游ゴシック"/>
                <a:ea typeface="游ゴシック"/>
              </a:rPr>
              <a:t>県営住宅を使用した企業社宅　　</a:t>
            </a:r>
            <a:endParaRPr kumimoji="1" lang="ja-JP" altLang="en-US">
              <a:latin typeface="游ゴシック"/>
              <a:ea typeface="游ゴシック"/>
            </a:endParaRPr>
          </a:p>
        </p:txBody>
      </p:sp>
      <p:sp>
        <p:nvSpPr>
          <p:cNvPr id="13" name="正方形/長方形 12">
            <a:extLst>
              <a:ext uri="{FF2B5EF4-FFF2-40B4-BE49-F238E27FC236}">
                <a16:creationId xmlns:a16="http://schemas.microsoft.com/office/drawing/2014/main" id="{BBC17249-4334-489E-B20C-0638D7389076}"/>
              </a:ext>
            </a:extLst>
          </p:cNvPr>
          <p:cNvSpPr/>
          <p:nvPr/>
        </p:nvSpPr>
        <p:spPr>
          <a:xfrm>
            <a:off x="765738" y="589524"/>
            <a:ext cx="131004" cy="720000"/>
          </a:xfrm>
          <a:prstGeom prst="rect">
            <a:avLst/>
          </a:prstGeom>
          <a:gradFill>
            <a:gsLst>
              <a:gs pos="0">
                <a:srgbClr val="54C3F1">
                  <a:alpha val="60000"/>
                </a:srgbClr>
              </a:gs>
              <a:gs pos="53000">
                <a:srgbClr val="54C3F1"/>
              </a:gs>
              <a:gs pos="100000">
                <a:srgbClr val="1C2B76">
                  <a:alpha val="60000"/>
                </a:srgbClr>
              </a:gs>
            </a:gsLst>
            <a:lin ang="2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プレースホルダー 2">
            <a:extLst>
              <a:ext uri="{FF2B5EF4-FFF2-40B4-BE49-F238E27FC236}">
                <a16:creationId xmlns:a16="http://schemas.microsoft.com/office/drawing/2014/main" id="{AC03EF43-C922-4834-884C-4B840AF851A6}"/>
              </a:ext>
            </a:extLst>
          </p:cNvPr>
          <p:cNvSpPr txBox="1">
            <a:spLocks/>
          </p:cNvSpPr>
          <p:nvPr/>
        </p:nvSpPr>
        <p:spPr>
          <a:xfrm>
            <a:off x="1065541" y="1440166"/>
            <a:ext cx="4041529" cy="314713"/>
          </a:xfrm>
          <a:prstGeom prst="rect">
            <a:avLst/>
          </a:prstGeom>
        </p:spPr>
        <p:txBody>
          <a:bodyPr anchor="ctr">
            <a:normAutofit/>
          </a:bodyPr>
          <a:lstStyle>
            <a:lvl1pPr marL="342900" indent="-342900" algn="l" defTabSz="1007943" rtl="0" eaLnBrk="1" latinLnBrk="0" hangingPunct="1">
              <a:lnSpc>
                <a:spcPct val="50000"/>
              </a:lnSpc>
              <a:spcBef>
                <a:spcPts val="1102"/>
              </a:spcBef>
              <a:buFont typeface="Wingdings" panose="05000000000000000000" pitchFamily="2" charset="2"/>
              <a:buChar char="l"/>
              <a:defRPr kumimoji="1" sz="1800" b="1" kern="1200">
                <a:solidFill>
                  <a:srgbClr val="1286AD"/>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pPr marL="0" indent="0">
              <a:buNone/>
            </a:pPr>
            <a:r>
              <a:rPr lang="en-US" altLang="ja-JP" dirty="0"/>
              <a:t>(4)</a:t>
            </a:r>
            <a:r>
              <a:rPr lang="ja-JP" altLang="en-US" dirty="0"/>
              <a:t>　使用料・敷金</a:t>
            </a:r>
          </a:p>
        </p:txBody>
      </p:sp>
      <p:sp>
        <p:nvSpPr>
          <p:cNvPr id="16" name="テキスト プレースホルダー 3">
            <a:extLst>
              <a:ext uri="{FF2B5EF4-FFF2-40B4-BE49-F238E27FC236}">
                <a16:creationId xmlns:a16="http://schemas.microsoft.com/office/drawing/2014/main" id="{B6AFA971-03C1-4FCF-85AD-645EB28434D4}"/>
              </a:ext>
            </a:extLst>
          </p:cNvPr>
          <p:cNvSpPr txBox="1">
            <a:spLocks/>
          </p:cNvSpPr>
          <p:nvPr/>
        </p:nvSpPr>
        <p:spPr>
          <a:xfrm>
            <a:off x="1253896" y="1732990"/>
            <a:ext cx="8897494" cy="1383546"/>
          </a:xfrm>
          <a:prstGeom prst="rect">
            <a:avLst/>
          </a:prstGeom>
        </p:spPr>
        <p:txBody>
          <a:bodyPr anchor="t">
            <a:noAutofit/>
          </a:bodyPr>
          <a:lstStyle>
            <a:lvl1pPr marL="0" indent="0" algn="l" defTabSz="1007943" rtl="0" eaLnBrk="1" latinLnBrk="0" hangingPunct="1">
              <a:lnSpc>
                <a:spcPct val="100000"/>
              </a:lnSpc>
              <a:spcBef>
                <a:spcPts val="1102"/>
              </a:spcBef>
              <a:buFont typeface="+mj-lt"/>
              <a:buNone/>
              <a:defRPr kumimoji="1" sz="1500" b="0" kern="1200">
                <a:solidFill>
                  <a:schemeClr val="tx1"/>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r>
              <a:rPr lang="en-US" altLang="ja-JP" dirty="0"/>
              <a:t> </a:t>
            </a:r>
            <a:r>
              <a:rPr lang="ja-JP" altLang="ja-JP" sz="1800" dirty="0"/>
              <a:t>・使用料：</a:t>
            </a:r>
            <a:r>
              <a:rPr lang="ja-JP" altLang="ja-JP" sz="1800" u="sng" dirty="0"/>
              <a:t>収入分位</a:t>
            </a:r>
            <a:r>
              <a:rPr lang="en-US" altLang="ja-JP" sz="1800" u="sng" dirty="0"/>
              <a:t>Ⅳ</a:t>
            </a:r>
            <a:r>
              <a:rPr lang="ja-JP" altLang="ja-JP" sz="1800" u="sng" dirty="0"/>
              <a:t>の家賃額</a:t>
            </a:r>
            <a:r>
              <a:rPr lang="ja-JP" altLang="en-US" sz="1800" dirty="0"/>
              <a:t>（政令上限の</a:t>
            </a:r>
            <a:r>
              <a:rPr lang="en-US" altLang="ja-JP" sz="1800" dirty="0"/>
              <a:t>5/9</a:t>
            </a:r>
            <a:r>
              <a:rPr lang="ja-JP" altLang="en-US" sz="1800" dirty="0"/>
              <a:t>程度）</a:t>
            </a:r>
            <a:r>
              <a:rPr lang="en-US" altLang="ja-JP" sz="1800" dirty="0"/>
              <a:t>【</a:t>
            </a:r>
            <a:r>
              <a:rPr lang="ja-JP" altLang="en-US" sz="1800" dirty="0"/>
              <a:t>サンライフは通常使用料</a:t>
            </a:r>
            <a:r>
              <a:rPr lang="en-US" altLang="ja-JP" sz="1800" dirty="0"/>
              <a:t>】</a:t>
            </a:r>
            <a:endParaRPr lang="ja-JP" altLang="ja-JP" sz="1800" dirty="0"/>
          </a:p>
          <a:p>
            <a:r>
              <a:rPr lang="en-US" altLang="ja-JP" sz="1800" dirty="0"/>
              <a:t>     </a:t>
            </a:r>
            <a:r>
              <a:rPr lang="ja-JP" altLang="ja-JP" sz="1800" u="sng" dirty="0"/>
              <a:t>入居者がいない期間も企業等が使用料を負担</a:t>
            </a:r>
            <a:endParaRPr lang="ja-JP" altLang="ja-JP" sz="1800" dirty="0"/>
          </a:p>
          <a:p>
            <a:r>
              <a:rPr lang="en-US" altLang="ja-JP" sz="1800" dirty="0"/>
              <a:t> </a:t>
            </a:r>
            <a:r>
              <a:rPr lang="ja-JP" altLang="ja-JP" sz="1800" dirty="0"/>
              <a:t>・敷金：入居開始時に</a:t>
            </a:r>
            <a:r>
              <a:rPr lang="ja-JP" altLang="ja-JP" sz="1800" u="sng" dirty="0"/>
              <a:t>使用料３か月分</a:t>
            </a:r>
            <a:r>
              <a:rPr lang="ja-JP" altLang="ja-JP" sz="1800" dirty="0"/>
              <a:t>（更新時は不要）</a:t>
            </a:r>
            <a:endParaRPr lang="ja-JP" altLang="en-US" sz="1800" dirty="0"/>
          </a:p>
        </p:txBody>
      </p:sp>
      <p:sp>
        <p:nvSpPr>
          <p:cNvPr id="17" name="テキスト プレースホルダー 2">
            <a:extLst>
              <a:ext uri="{FF2B5EF4-FFF2-40B4-BE49-F238E27FC236}">
                <a16:creationId xmlns:a16="http://schemas.microsoft.com/office/drawing/2014/main" id="{07A533E1-771B-40F0-8459-E9E0A5F2BEC6}"/>
              </a:ext>
            </a:extLst>
          </p:cNvPr>
          <p:cNvSpPr txBox="1">
            <a:spLocks/>
          </p:cNvSpPr>
          <p:nvPr/>
        </p:nvSpPr>
        <p:spPr>
          <a:xfrm>
            <a:off x="1065539" y="3110513"/>
            <a:ext cx="4041529" cy="314713"/>
          </a:xfrm>
          <a:prstGeom prst="rect">
            <a:avLst/>
          </a:prstGeom>
        </p:spPr>
        <p:txBody>
          <a:bodyPr anchor="ctr">
            <a:normAutofit/>
          </a:bodyPr>
          <a:lstStyle>
            <a:lvl1pPr marL="342900" indent="-342900" algn="l" defTabSz="1007943" rtl="0" eaLnBrk="1" latinLnBrk="0" hangingPunct="1">
              <a:lnSpc>
                <a:spcPct val="50000"/>
              </a:lnSpc>
              <a:spcBef>
                <a:spcPts val="1102"/>
              </a:spcBef>
              <a:buFont typeface="Wingdings" panose="05000000000000000000" pitchFamily="2" charset="2"/>
              <a:buChar char="l"/>
              <a:defRPr kumimoji="1" sz="1800" b="1" kern="1200">
                <a:solidFill>
                  <a:srgbClr val="1286AD"/>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pPr marL="0" indent="0">
              <a:buNone/>
            </a:pPr>
            <a:r>
              <a:rPr lang="en-US" altLang="ja-JP" dirty="0"/>
              <a:t>(5)</a:t>
            </a:r>
            <a:r>
              <a:rPr lang="ja-JP" altLang="en-US" dirty="0"/>
              <a:t>　入居対象者</a:t>
            </a:r>
          </a:p>
        </p:txBody>
      </p:sp>
      <p:sp>
        <p:nvSpPr>
          <p:cNvPr id="18" name="テキスト プレースホルダー 3">
            <a:extLst>
              <a:ext uri="{FF2B5EF4-FFF2-40B4-BE49-F238E27FC236}">
                <a16:creationId xmlns:a16="http://schemas.microsoft.com/office/drawing/2014/main" id="{6CF73FE6-99BB-45A5-AAC4-ABB2AB7F445D}"/>
              </a:ext>
            </a:extLst>
          </p:cNvPr>
          <p:cNvSpPr txBox="1">
            <a:spLocks/>
          </p:cNvSpPr>
          <p:nvPr/>
        </p:nvSpPr>
        <p:spPr>
          <a:xfrm>
            <a:off x="1362384" y="3410637"/>
            <a:ext cx="8403694" cy="875143"/>
          </a:xfrm>
          <a:prstGeom prst="rect">
            <a:avLst/>
          </a:prstGeom>
        </p:spPr>
        <p:txBody>
          <a:bodyPr anchor="t">
            <a:noAutofit/>
          </a:bodyPr>
          <a:lstStyle>
            <a:lvl1pPr marL="0" indent="0" algn="l" defTabSz="1007943" rtl="0" eaLnBrk="1" latinLnBrk="0" hangingPunct="1">
              <a:lnSpc>
                <a:spcPct val="100000"/>
              </a:lnSpc>
              <a:spcBef>
                <a:spcPts val="1102"/>
              </a:spcBef>
              <a:buFont typeface="+mj-lt"/>
              <a:buNone/>
              <a:defRPr kumimoji="1" sz="1500" b="0" kern="1200">
                <a:solidFill>
                  <a:schemeClr val="tx1"/>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r>
              <a:rPr lang="en-US" altLang="ja-JP" dirty="0"/>
              <a:t> </a:t>
            </a:r>
            <a:r>
              <a:rPr lang="ja-JP" altLang="ja-JP" sz="1800" dirty="0"/>
              <a:t>・</a:t>
            </a:r>
            <a:r>
              <a:rPr lang="ja-JP" altLang="ja-JP" sz="1800" u="sng" dirty="0"/>
              <a:t>企業等に在籍する若年労働者（</a:t>
            </a:r>
            <a:r>
              <a:rPr lang="en-US" altLang="ja-JP" sz="1800" u="sng" dirty="0"/>
              <a:t>40</a:t>
            </a:r>
            <a:r>
              <a:rPr lang="ja-JP" altLang="ja-JP" sz="1800" u="sng" dirty="0"/>
              <a:t>歳未満）</a:t>
            </a:r>
            <a:r>
              <a:rPr lang="ja-JP" altLang="ja-JP" sz="1800" dirty="0"/>
              <a:t>（収入要件なし</a:t>
            </a:r>
            <a:r>
              <a:rPr lang="en-US" altLang="ja-JP" sz="1800" dirty="0"/>
              <a:t>)</a:t>
            </a:r>
            <a:endParaRPr lang="ja-JP" altLang="ja-JP" sz="1800" dirty="0"/>
          </a:p>
          <a:p>
            <a:r>
              <a:rPr lang="ja-JP" altLang="ja-JP" sz="1800" dirty="0"/>
              <a:t>・当該企業等に在籍しなくなった者の入居継続は不可</a:t>
            </a:r>
            <a:endParaRPr lang="ja-JP" altLang="en-US" sz="1800" dirty="0"/>
          </a:p>
        </p:txBody>
      </p:sp>
      <p:sp>
        <p:nvSpPr>
          <p:cNvPr id="19" name="テキスト プレースホルダー 2">
            <a:extLst>
              <a:ext uri="{FF2B5EF4-FFF2-40B4-BE49-F238E27FC236}">
                <a16:creationId xmlns:a16="http://schemas.microsoft.com/office/drawing/2014/main" id="{185A07BA-20D8-431B-8342-3161501978BD}"/>
              </a:ext>
            </a:extLst>
          </p:cNvPr>
          <p:cNvSpPr txBox="1">
            <a:spLocks/>
          </p:cNvSpPr>
          <p:nvPr/>
        </p:nvSpPr>
        <p:spPr>
          <a:xfrm>
            <a:off x="1065539" y="4285780"/>
            <a:ext cx="4041529" cy="314713"/>
          </a:xfrm>
          <a:prstGeom prst="rect">
            <a:avLst/>
          </a:prstGeom>
        </p:spPr>
        <p:txBody>
          <a:bodyPr anchor="ctr">
            <a:normAutofit/>
          </a:bodyPr>
          <a:lstStyle>
            <a:lvl1pPr marL="342900" indent="-342900" algn="l" defTabSz="1007943" rtl="0" eaLnBrk="1" latinLnBrk="0" hangingPunct="1">
              <a:lnSpc>
                <a:spcPct val="50000"/>
              </a:lnSpc>
              <a:spcBef>
                <a:spcPts val="1102"/>
              </a:spcBef>
              <a:buFont typeface="Wingdings" panose="05000000000000000000" pitchFamily="2" charset="2"/>
              <a:buChar char="l"/>
              <a:defRPr kumimoji="1" sz="1800" b="1" kern="1200">
                <a:solidFill>
                  <a:srgbClr val="1286AD"/>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pPr marL="0" indent="0">
              <a:buNone/>
            </a:pPr>
            <a:r>
              <a:rPr lang="en-US" altLang="ja-JP" dirty="0"/>
              <a:t>(6)</a:t>
            </a:r>
            <a:r>
              <a:rPr lang="ja-JP" altLang="en-US" dirty="0"/>
              <a:t>　その他</a:t>
            </a:r>
          </a:p>
        </p:txBody>
      </p:sp>
      <p:sp>
        <p:nvSpPr>
          <p:cNvPr id="21" name="テキスト プレースホルダー 3">
            <a:extLst>
              <a:ext uri="{FF2B5EF4-FFF2-40B4-BE49-F238E27FC236}">
                <a16:creationId xmlns:a16="http://schemas.microsoft.com/office/drawing/2014/main" id="{A85326AF-F0BD-495D-BAAA-F12685479767}"/>
              </a:ext>
            </a:extLst>
          </p:cNvPr>
          <p:cNvSpPr txBox="1">
            <a:spLocks/>
          </p:cNvSpPr>
          <p:nvPr/>
        </p:nvSpPr>
        <p:spPr>
          <a:xfrm>
            <a:off x="1308140" y="4579881"/>
            <a:ext cx="8789006" cy="2370887"/>
          </a:xfrm>
          <a:prstGeom prst="rect">
            <a:avLst/>
          </a:prstGeom>
        </p:spPr>
        <p:txBody>
          <a:bodyPr anchor="t">
            <a:noAutofit/>
          </a:bodyPr>
          <a:lstStyle>
            <a:lvl1pPr marL="0" indent="0" algn="l" defTabSz="1007943" rtl="0" eaLnBrk="1" latinLnBrk="0" hangingPunct="1">
              <a:lnSpc>
                <a:spcPct val="100000"/>
              </a:lnSpc>
              <a:spcBef>
                <a:spcPts val="1102"/>
              </a:spcBef>
              <a:buFont typeface="+mj-lt"/>
              <a:buNone/>
              <a:defRPr kumimoji="1" sz="1500" b="0" kern="1200">
                <a:solidFill>
                  <a:schemeClr val="tx1"/>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r>
              <a:rPr lang="en-US" altLang="ja-JP" dirty="0"/>
              <a:t> </a:t>
            </a:r>
            <a:r>
              <a:rPr lang="ja-JP" altLang="ja-JP" sz="1800" dirty="0"/>
              <a:t>・</a:t>
            </a:r>
            <a:r>
              <a:rPr lang="ja-JP" altLang="en-US" sz="1800" dirty="0"/>
              <a:t>県営住宅自治会に加入し、自治会内のコミュニティ活動へ寄与する。</a:t>
            </a:r>
            <a:endParaRPr lang="en-US" altLang="ja-JP" sz="1800" dirty="0"/>
          </a:p>
          <a:p>
            <a:r>
              <a:rPr lang="ja-JP" altLang="en-US" sz="1800" dirty="0"/>
              <a:t>・企業等の集会所を活用した高齢者や子育て支援活動等の提供があれば望ましい。 </a:t>
            </a:r>
          </a:p>
          <a:p>
            <a:r>
              <a:rPr lang="ja-JP" altLang="en-US" sz="1800" dirty="0"/>
              <a:t>・社宅として利用いただく部屋は通常仕様の住宅であり、家具や家電等は備え付</a:t>
            </a:r>
            <a:endParaRPr lang="en-US" altLang="ja-JP" sz="1800" dirty="0"/>
          </a:p>
          <a:p>
            <a:r>
              <a:rPr lang="ja-JP" altLang="en-US" sz="1800" dirty="0"/>
              <a:t>　けられていないので、企業等又は入居者が用意する 。</a:t>
            </a:r>
            <a:endParaRPr lang="en-US" altLang="ja-JP" sz="1800" dirty="0"/>
          </a:p>
          <a:p>
            <a:r>
              <a:rPr lang="ja-JP" altLang="en-US" sz="1800" dirty="0"/>
              <a:t>・入居する社員の入れ替わり時の住戸の補修等は企業等が負担し、社宅廃止時</a:t>
            </a:r>
            <a:endParaRPr lang="en-US" altLang="ja-JP" sz="1800" dirty="0"/>
          </a:p>
          <a:p>
            <a:r>
              <a:rPr lang="ja-JP" altLang="en-US" sz="1800" dirty="0"/>
              <a:t>　は企業等が原状復旧して返還することを原則とする。</a:t>
            </a:r>
          </a:p>
        </p:txBody>
      </p:sp>
    </p:spTree>
    <p:extLst>
      <p:ext uri="{BB962C8B-B14F-4D97-AF65-F5344CB8AC3E}">
        <p14:creationId xmlns:p14="http://schemas.microsoft.com/office/powerpoint/2010/main" val="3850820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0F3D2E40-B198-4925-A8AC-CD88B9B704FF}"/>
              </a:ext>
            </a:extLst>
          </p:cNvPr>
          <p:cNvSpPr>
            <a:spLocks noGrp="1"/>
          </p:cNvSpPr>
          <p:nvPr>
            <p:ph type="body" idx="13"/>
          </p:nvPr>
        </p:nvSpPr>
        <p:spPr>
          <a:xfrm>
            <a:off x="896742" y="1530610"/>
            <a:ext cx="4041529" cy="314713"/>
          </a:xfrm>
        </p:spPr>
        <p:txBody>
          <a:bodyPr>
            <a:normAutofit/>
          </a:bodyPr>
          <a:lstStyle/>
          <a:p>
            <a:pPr marL="0" indent="0">
              <a:buNone/>
            </a:pPr>
            <a:r>
              <a:rPr kumimoji="1" lang="ja-JP" altLang="en-US" dirty="0"/>
              <a:t>３　</a:t>
            </a:r>
            <a:r>
              <a:rPr lang="ja-JP" altLang="en-US" dirty="0"/>
              <a:t>企業等との調整</a:t>
            </a:r>
            <a:endParaRPr kumimoji="1" lang="ja-JP" altLang="en-US" dirty="0"/>
          </a:p>
        </p:txBody>
      </p:sp>
      <p:sp>
        <p:nvSpPr>
          <p:cNvPr id="9" name="スライド番号プレースホルダー 8">
            <a:extLst>
              <a:ext uri="{FF2B5EF4-FFF2-40B4-BE49-F238E27FC236}">
                <a16:creationId xmlns:a16="http://schemas.microsoft.com/office/drawing/2014/main" id="{7F8C0F30-57FA-4F52-B6E8-6745361364EE}"/>
              </a:ext>
            </a:extLst>
          </p:cNvPr>
          <p:cNvSpPr>
            <a:spLocks noGrp="1"/>
          </p:cNvSpPr>
          <p:nvPr>
            <p:ph type="sldNum" sz="quarter" idx="12"/>
          </p:nvPr>
        </p:nvSpPr>
        <p:spPr>
          <a:xfrm>
            <a:off x="9248945" y="444536"/>
            <a:ext cx="1144817" cy="402483"/>
          </a:xfrm>
        </p:spPr>
        <p:txBody>
          <a:bodyPr/>
          <a:lstStyle/>
          <a:p>
            <a:r>
              <a:rPr kumimoji="1" lang="en-US" altLang="ja-JP" dirty="0"/>
              <a:t>03</a:t>
            </a:r>
            <a:endParaRPr kumimoji="1" lang="ja-JP" altLang="en-US" dirty="0"/>
          </a:p>
        </p:txBody>
      </p:sp>
      <p:sp>
        <p:nvSpPr>
          <p:cNvPr id="10" name="タイトル 9">
            <a:extLst>
              <a:ext uri="{FF2B5EF4-FFF2-40B4-BE49-F238E27FC236}">
                <a16:creationId xmlns:a16="http://schemas.microsoft.com/office/drawing/2014/main" id="{448F2400-04D1-4DDC-87D4-B3D095A4949F}"/>
              </a:ext>
            </a:extLst>
          </p:cNvPr>
          <p:cNvSpPr>
            <a:spLocks noGrp="1"/>
          </p:cNvSpPr>
          <p:nvPr>
            <p:ph type="title"/>
          </p:nvPr>
        </p:nvSpPr>
        <p:spPr>
          <a:xfrm>
            <a:off x="1189529" y="589524"/>
            <a:ext cx="8233440" cy="912717"/>
          </a:xfrm>
        </p:spPr>
        <p:txBody>
          <a:bodyPr/>
          <a:lstStyle/>
          <a:p>
            <a:r>
              <a:rPr lang="ja-JP" altLang="en-US" dirty="0"/>
              <a:t>県営住宅を使用した企業社宅　　</a:t>
            </a:r>
            <a:endParaRPr kumimoji="1" lang="ja-JP" altLang="en-US" dirty="0"/>
          </a:p>
        </p:txBody>
      </p:sp>
      <p:sp>
        <p:nvSpPr>
          <p:cNvPr id="13" name="正方形/長方形 12">
            <a:extLst>
              <a:ext uri="{FF2B5EF4-FFF2-40B4-BE49-F238E27FC236}">
                <a16:creationId xmlns:a16="http://schemas.microsoft.com/office/drawing/2014/main" id="{BBC17249-4334-489E-B20C-0638D7389076}"/>
              </a:ext>
            </a:extLst>
          </p:cNvPr>
          <p:cNvSpPr/>
          <p:nvPr/>
        </p:nvSpPr>
        <p:spPr>
          <a:xfrm>
            <a:off x="765738" y="589524"/>
            <a:ext cx="131004" cy="720000"/>
          </a:xfrm>
          <a:prstGeom prst="rect">
            <a:avLst/>
          </a:prstGeom>
          <a:gradFill>
            <a:gsLst>
              <a:gs pos="0">
                <a:srgbClr val="54C3F1">
                  <a:alpha val="60000"/>
                </a:srgbClr>
              </a:gs>
              <a:gs pos="53000">
                <a:srgbClr val="54C3F1"/>
              </a:gs>
              <a:gs pos="100000">
                <a:srgbClr val="1C2B76">
                  <a:alpha val="60000"/>
                </a:srgbClr>
              </a:gs>
            </a:gsLst>
            <a:lin ang="2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プレースホルダー 3">
            <a:extLst>
              <a:ext uri="{FF2B5EF4-FFF2-40B4-BE49-F238E27FC236}">
                <a16:creationId xmlns:a16="http://schemas.microsoft.com/office/drawing/2014/main" id="{EC6D591D-0B6E-40A4-BB00-F826918E31DE}"/>
              </a:ext>
            </a:extLst>
          </p:cNvPr>
          <p:cNvSpPr txBox="1">
            <a:spLocks/>
          </p:cNvSpPr>
          <p:nvPr/>
        </p:nvSpPr>
        <p:spPr>
          <a:xfrm>
            <a:off x="1277052" y="6477457"/>
            <a:ext cx="8818429" cy="792231"/>
          </a:xfrm>
          <a:prstGeom prst="rect">
            <a:avLst/>
          </a:prstGeom>
        </p:spPr>
        <p:txBody>
          <a:bodyPr anchor="t">
            <a:noAutofit/>
          </a:bodyPr>
          <a:lstStyle>
            <a:lvl1pPr marL="0" indent="0" algn="l" defTabSz="1007943" rtl="0" eaLnBrk="1" latinLnBrk="0" hangingPunct="1">
              <a:lnSpc>
                <a:spcPct val="100000"/>
              </a:lnSpc>
              <a:spcBef>
                <a:spcPts val="1102"/>
              </a:spcBef>
              <a:buFont typeface="+mj-lt"/>
              <a:buNone/>
              <a:defRPr kumimoji="1" sz="1500" b="0" kern="1200">
                <a:solidFill>
                  <a:schemeClr val="tx1"/>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r>
              <a:rPr lang="en-US" altLang="ja-JP" sz="1800" dirty="0"/>
              <a:t> </a:t>
            </a:r>
            <a:r>
              <a:rPr lang="ja-JP" altLang="en-US" sz="1800" dirty="0"/>
              <a:t>活用住宅及び戸数等を決定の上、近畿地方整備局へ許可申請</a:t>
            </a:r>
            <a:endParaRPr lang="ja-JP" altLang="ja-JP" sz="1800" dirty="0"/>
          </a:p>
          <a:p>
            <a:r>
              <a:rPr lang="en-US" altLang="ja-JP" sz="1800" dirty="0"/>
              <a:t> </a:t>
            </a:r>
            <a:r>
              <a:rPr lang="ja-JP" altLang="en-US" sz="1800" dirty="0"/>
              <a:t>　→承認されれば</a:t>
            </a:r>
            <a:r>
              <a:rPr lang="ja-JP" altLang="ja-JP" sz="1800" dirty="0"/>
              <a:t>企業等</a:t>
            </a:r>
            <a:r>
              <a:rPr lang="ja-JP" altLang="en-US" sz="1800" dirty="0"/>
              <a:t>と覚書を締結し、</a:t>
            </a:r>
            <a:r>
              <a:rPr lang="ja-JP" altLang="ja-JP" sz="1800" dirty="0"/>
              <a:t>使用許可を行</a:t>
            </a:r>
            <a:r>
              <a:rPr lang="ja-JP" altLang="en-US" sz="1800" dirty="0"/>
              <a:t>う</a:t>
            </a:r>
            <a:endParaRPr lang="ja-JP" altLang="en-US" dirty="0"/>
          </a:p>
        </p:txBody>
      </p:sp>
      <p:sp>
        <p:nvSpPr>
          <p:cNvPr id="12" name="テキスト プレースホルダー 2">
            <a:extLst>
              <a:ext uri="{FF2B5EF4-FFF2-40B4-BE49-F238E27FC236}">
                <a16:creationId xmlns:a16="http://schemas.microsoft.com/office/drawing/2014/main" id="{1B991288-468C-45A8-B890-42660553C35E}"/>
              </a:ext>
            </a:extLst>
          </p:cNvPr>
          <p:cNvSpPr txBox="1">
            <a:spLocks/>
          </p:cNvSpPr>
          <p:nvPr/>
        </p:nvSpPr>
        <p:spPr>
          <a:xfrm>
            <a:off x="896742" y="6162744"/>
            <a:ext cx="4041529" cy="314713"/>
          </a:xfrm>
          <a:prstGeom prst="rect">
            <a:avLst/>
          </a:prstGeom>
        </p:spPr>
        <p:txBody>
          <a:bodyPr anchor="ctr">
            <a:normAutofit/>
          </a:bodyPr>
          <a:lstStyle>
            <a:lvl1pPr marL="342900" indent="-342900" algn="l" defTabSz="1007943" rtl="0" eaLnBrk="1" latinLnBrk="0" hangingPunct="1">
              <a:lnSpc>
                <a:spcPct val="50000"/>
              </a:lnSpc>
              <a:spcBef>
                <a:spcPts val="1102"/>
              </a:spcBef>
              <a:buFont typeface="Wingdings" panose="05000000000000000000" pitchFamily="2" charset="2"/>
              <a:buChar char="l"/>
              <a:defRPr kumimoji="1" sz="1800" b="1" kern="1200">
                <a:solidFill>
                  <a:srgbClr val="1286AD"/>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pPr marL="0" indent="0">
              <a:buNone/>
            </a:pPr>
            <a:r>
              <a:rPr lang="ja-JP" altLang="en-US" dirty="0"/>
              <a:t>４　国による承認及び使用許可</a:t>
            </a:r>
          </a:p>
        </p:txBody>
      </p:sp>
      <p:sp>
        <p:nvSpPr>
          <p:cNvPr id="21" name="テキスト プレースホルダー 3">
            <a:extLst>
              <a:ext uri="{FF2B5EF4-FFF2-40B4-BE49-F238E27FC236}">
                <a16:creationId xmlns:a16="http://schemas.microsoft.com/office/drawing/2014/main" id="{F01C1BD7-2C98-46E5-9913-E1AF2AE49DB0}"/>
              </a:ext>
            </a:extLst>
          </p:cNvPr>
          <p:cNvSpPr txBox="1">
            <a:spLocks/>
          </p:cNvSpPr>
          <p:nvPr/>
        </p:nvSpPr>
        <p:spPr>
          <a:xfrm>
            <a:off x="1189529" y="1924893"/>
            <a:ext cx="8905952" cy="4104171"/>
          </a:xfrm>
          <a:prstGeom prst="rect">
            <a:avLst/>
          </a:prstGeom>
        </p:spPr>
        <p:txBody>
          <a:bodyPr anchor="t">
            <a:noAutofit/>
          </a:bodyPr>
          <a:lstStyle>
            <a:lvl1pPr marL="0" indent="0" algn="l" defTabSz="1007943" rtl="0" eaLnBrk="1" latinLnBrk="0" hangingPunct="1">
              <a:lnSpc>
                <a:spcPct val="100000"/>
              </a:lnSpc>
              <a:spcBef>
                <a:spcPts val="1102"/>
              </a:spcBef>
              <a:buFont typeface="+mj-lt"/>
              <a:buNone/>
              <a:defRPr kumimoji="1" sz="1500" b="0" kern="1200">
                <a:solidFill>
                  <a:schemeClr val="tx1"/>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r>
              <a:rPr lang="ja-JP" altLang="en-US" dirty="0"/>
              <a:t>　</a:t>
            </a:r>
            <a:r>
              <a:rPr lang="ja-JP" altLang="en-US" sz="1800" dirty="0"/>
              <a:t>企業社宅利用について検討いただける場合は下記の要領で利用希望調査書をご提出</a:t>
            </a:r>
            <a:endParaRPr lang="en-US" altLang="ja-JP" sz="1800" dirty="0"/>
          </a:p>
          <a:p>
            <a:r>
              <a:rPr lang="ja-JP" altLang="en-US" sz="1800" dirty="0"/>
              <a:t>ください。</a:t>
            </a:r>
          </a:p>
          <a:p>
            <a:r>
              <a:rPr lang="en-US" altLang="ja-JP" sz="1800" dirty="0"/>
              <a:t>(1) </a:t>
            </a:r>
            <a:r>
              <a:rPr lang="ja-JP" altLang="en-US" sz="1800" dirty="0"/>
              <a:t>提出書類及び提出方法</a:t>
            </a:r>
          </a:p>
          <a:p>
            <a:r>
              <a:rPr lang="ja-JP" altLang="en-US" sz="1800" dirty="0"/>
              <a:t>　　</a:t>
            </a:r>
            <a:r>
              <a:rPr lang="en-US" altLang="ja-JP" sz="1800" dirty="0"/>
              <a:t>『</a:t>
            </a:r>
            <a:r>
              <a:rPr lang="ja-JP" altLang="en-US" sz="1800" dirty="0"/>
              <a:t>利用希望調査書</a:t>
            </a:r>
            <a:r>
              <a:rPr lang="en-US" altLang="ja-JP" sz="1800" dirty="0"/>
              <a:t>』</a:t>
            </a:r>
            <a:r>
              <a:rPr lang="ja-JP" altLang="en-US" sz="1800" dirty="0"/>
              <a:t>を公営住宅管理課の担当の藤林までメールにて提出してく</a:t>
            </a:r>
            <a:r>
              <a:rPr lang="ja-JP" altLang="en-US" sz="1800" dirty="0" err="1"/>
              <a:t>だ</a:t>
            </a:r>
            <a:endParaRPr lang="en-US" altLang="ja-JP" sz="1800" dirty="0"/>
          </a:p>
          <a:p>
            <a:r>
              <a:rPr lang="ja-JP" altLang="en-US" sz="1800" dirty="0"/>
              <a:t>　さい。 </a:t>
            </a:r>
          </a:p>
          <a:p>
            <a:r>
              <a:rPr lang="en-US" altLang="ja-JP" sz="1800" dirty="0"/>
              <a:t>(2) 『</a:t>
            </a:r>
            <a:r>
              <a:rPr lang="ja-JP" altLang="en-US" sz="1800" dirty="0"/>
              <a:t>利用希望調査書</a:t>
            </a:r>
            <a:r>
              <a:rPr lang="en-US" altLang="ja-JP" sz="1800" dirty="0"/>
              <a:t>』</a:t>
            </a:r>
            <a:r>
              <a:rPr lang="ja-JP" altLang="en-US" sz="1800" dirty="0" err="1"/>
              <a:t>を提</a:t>
            </a:r>
            <a:r>
              <a:rPr lang="ja-JP" altLang="en-US" sz="1800" dirty="0"/>
              <a:t>出いただいた場合でも、調整の結果、条件の変更をお願　　</a:t>
            </a:r>
            <a:endParaRPr lang="en-US" altLang="ja-JP" sz="1800" dirty="0"/>
          </a:p>
          <a:p>
            <a:r>
              <a:rPr lang="ja-JP" altLang="en-US" sz="1800" dirty="0"/>
              <a:t>　いする、条件に合わずに使用開始ができないこともあります。まずは相談させて</a:t>
            </a:r>
            <a:r>
              <a:rPr lang="ja-JP" altLang="en-US" sz="1800" dirty="0" err="1"/>
              <a:t>い</a:t>
            </a:r>
            <a:endParaRPr lang="en-US" altLang="ja-JP" sz="1800" dirty="0"/>
          </a:p>
          <a:p>
            <a:r>
              <a:rPr lang="ja-JP" altLang="en-US" sz="1800" dirty="0"/>
              <a:t>　ただきますので、</a:t>
            </a:r>
            <a:r>
              <a:rPr lang="en-US" altLang="ja-JP" sz="1800" dirty="0"/>
              <a:t>『</a:t>
            </a:r>
            <a:r>
              <a:rPr lang="ja-JP" altLang="en-US" sz="1800" dirty="0"/>
              <a:t>利用希望調査書</a:t>
            </a:r>
            <a:r>
              <a:rPr lang="en-US" altLang="ja-JP" sz="1800" dirty="0"/>
              <a:t>』</a:t>
            </a:r>
            <a:r>
              <a:rPr lang="ja-JP" altLang="en-US" sz="1800" dirty="0" err="1"/>
              <a:t>の提</a:t>
            </a:r>
            <a:r>
              <a:rPr lang="ja-JP" altLang="en-US" sz="1800" dirty="0"/>
              <a:t>出をお願いします。</a:t>
            </a:r>
          </a:p>
          <a:p>
            <a:r>
              <a:rPr lang="en-US" altLang="ja-JP" sz="1800" dirty="0"/>
              <a:t>(3) </a:t>
            </a:r>
            <a:r>
              <a:rPr lang="ja-JP" altLang="en-US" sz="1800" dirty="0"/>
              <a:t>令和６年４月以降の使用開始も可能ですので、使用をご検討いただける場合は、</a:t>
            </a:r>
            <a:endParaRPr lang="en-US" altLang="ja-JP" sz="1800" dirty="0"/>
          </a:p>
          <a:p>
            <a:r>
              <a:rPr lang="ja-JP" altLang="en-US" sz="1800" dirty="0"/>
              <a:t>　随時ご連絡ください。</a:t>
            </a:r>
          </a:p>
        </p:txBody>
      </p:sp>
      <p:sp>
        <p:nvSpPr>
          <p:cNvPr id="22" name="テキスト プレースホルダー 2">
            <a:extLst>
              <a:ext uri="{FF2B5EF4-FFF2-40B4-BE49-F238E27FC236}">
                <a16:creationId xmlns:a16="http://schemas.microsoft.com/office/drawing/2014/main" id="{11A203D3-0250-4189-908F-A73516037964}"/>
              </a:ext>
            </a:extLst>
          </p:cNvPr>
          <p:cNvSpPr txBox="1">
            <a:spLocks/>
          </p:cNvSpPr>
          <p:nvPr/>
        </p:nvSpPr>
        <p:spPr>
          <a:xfrm>
            <a:off x="896742" y="3265117"/>
            <a:ext cx="4041529" cy="314713"/>
          </a:xfrm>
          <a:prstGeom prst="rect">
            <a:avLst/>
          </a:prstGeom>
        </p:spPr>
        <p:txBody>
          <a:bodyPr anchor="ctr">
            <a:normAutofit/>
          </a:bodyPr>
          <a:lstStyle>
            <a:lvl1pPr marL="342900" indent="-342900" algn="l" defTabSz="1007943" rtl="0" eaLnBrk="1" latinLnBrk="0" hangingPunct="1">
              <a:lnSpc>
                <a:spcPct val="50000"/>
              </a:lnSpc>
              <a:spcBef>
                <a:spcPts val="1102"/>
              </a:spcBef>
              <a:buFont typeface="Wingdings" panose="05000000000000000000" pitchFamily="2" charset="2"/>
              <a:buChar char="l"/>
              <a:defRPr kumimoji="1" sz="1800" b="1" kern="1200">
                <a:solidFill>
                  <a:srgbClr val="1286AD"/>
                </a:solidFill>
                <a:latin typeface="+mn-ea"/>
                <a:ea typeface="+mn-ea"/>
                <a:cs typeface="+mn-cs"/>
              </a:defRPr>
            </a:lvl1pPr>
            <a:lvl2pPr marL="371475" indent="0" algn="l" defTabSz="1007943" rtl="0" eaLnBrk="1" latinLnBrk="0" hangingPunct="1">
              <a:lnSpc>
                <a:spcPct val="90000"/>
              </a:lnSpc>
              <a:spcBef>
                <a:spcPts val="551"/>
              </a:spcBef>
              <a:buFont typeface="Arial" panose="020B0604020202020204" pitchFamily="34" charset="0"/>
              <a:buNone/>
              <a:defRPr kumimoji="1" sz="1625" b="1" kern="1200">
                <a:solidFill>
                  <a:schemeClr val="tx1"/>
                </a:solidFill>
                <a:latin typeface="+mn-ea"/>
                <a:ea typeface="+mn-ea"/>
                <a:cs typeface="+mn-cs"/>
              </a:defRPr>
            </a:lvl2pPr>
            <a:lvl3pPr marL="742950" indent="0" algn="l" defTabSz="1007943" rtl="0" eaLnBrk="1" latinLnBrk="0" hangingPunct="1">
              <a:lnSpc>
                <a:spcPct val="90000"/>
              </a:lnSpc>
              <a:spcBef>
                <a:spcPts val="551"/>
              </a:spcBef>
              <a:buFont typeface="Arial" panose="020B0604020202020204" pitchFamily="34" charset="0"/>
              <a:buNone/>
              <a:defRPr kumimoji="1" sz="1463" b="1" kern="1200">
                <a:solidFill>
                  <a:schemeClr val="tx1"/>
                </a:solidFill>
                <a:latin typeface="+mn-ea"/>
                <a:ea typeface="+mn-ea"/>
                <a:cs typeface="+mn-cs"/>
              </a:defRPr>
            </a:lvl3pPr>
            <a:lvl4pPr marL="11144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4pPr>
            <a:lvl5pPr marL="14859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ea"/>
                <a:ea typeface="+mn-ea"/>
                <a:cs typeface="+mn-cs"/>
              </a:defRPr>
            </a:lvl5pPr>
            <a:lvl6pPr marL="185737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6pPr>
            <a:lvl7pPr marL="222885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7pPr>
            <a:lvl8pPr marL="2600325"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8pPr>
            <a:lvl9pPr marL="2971800" indent="0" algn="l" defTabSz="1007943" rtl="0" eaLnBrk="1" latinLnBrk="0" hangingPunct="1">
              <a:lnSpc>
                <a:spcPct val="90000"/>
              </a:lnSpc>
              <a:spcBef>
                <a:spcPts val="551"/>
              </a:spcBef>
              <a:buFont typeface="Arial" panose="020B0604020202020204" pitchFamily="34" charset="0"/>
              <a:buNone/>
              <a:defRPr kumimoji="1" sz="1300" b="1" kern="1200">
                <a:solidFill>
                  <a:schemeClr val="tx1"/>
                </a:solidFill>
                <a:latin typeface="+mn-lt"/>
                <a:ea typeface="+mn-ea"/>
                <a:cs typeface="+mn-cs"/>
              </a:defRPr>
            </a:lvl9pPr>
          </a:lstStyle>
          <a:p>
            <a:pPr marL="0" indent="0">
              <a:buFont typeface="Wingdings" panose="05000000000000000000" pitchFamily="2" charset="2"/>
              <a:buNone/>
            </a:pPr>
            <a:endParaRPr lang="ja-JP" altLang="en-US" dirty="0"/>
          </a:p>
        </p:txBody>
      </p:sp>
    </p:spTree>
    <p:extLst>
      <p:ext uri="{BB962C8B-B14F-4D97-AF65-F5344CB8AC3E}">
        <p14:creationId xmlns:p14="http://schemas.microsoft.com/office/powerpoint/2010/main" val="406594705"/>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62B17E0B10B0A40B739A176AAF51870" ma:contentTypeVersion="14" ma:contentTypeDescription="新しいドキュメントを作成します。" ma:contentTypeScope="" ma:versionID="de95e9d925643d76e382ebcc6a9a03eb">
  <xsd:schema xmlns:xsd="http://www.w3.org/2001/XMLSchema" xmlns:xs="http://www.w3.org/2001/XMLSchema" xmlns:p="http://schemas.microsoft.com/office/2006/metadata/properties" xmlns:ns3="b9bc7069-e01d-40cf-9ee8-f5845a9c71f1" xmlns:ns4="9ef93a87-0a32-4269-bf18-b0abef907692" targetNamespace="http://schemas.microsoft.com/office/2006/metadata/properties" ma:root="true" ma:fieldsID="4ad8fb745005be1d48673af5bedcfe4c" ns3:_="" ns4:_="">
    <xsd:import namespace="b9bc7069-e01d-40cf-9ee8-f5845a9c71f1"/>
    <xsd:import namespace="9ef93a87-0a32-4269-bf18-b0abef90769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3:_activity" minOccurs="0"/>
                <xsd:element ref="ns4:SharedWithUsers" minOccurs="0"/>
                <xsd:element ref="ns4:SharedWithDetails" minOccurs="0"/>
                <xsd:element ref="ns4:SharingHintHash"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bc7069-e01d-40cf-9ee8-f5845a9c71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_activity" ma:index="16"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ef93a87-0a32-4269-bf18-b0abef907692" elementFormDefault="qualified">
    <xsd:import namespace="http://schemas.microsoft.com/office/2006/documentManagement/types"/>
    <xsd:import namespace="http://schemas.microsoft.com/office/infopath/2007/PartnerControls"/>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element name="SharingHintHash" ma:index="19"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b9bc7069-e01d-40cf-9ee8-f5845a9c71f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740118-AA42-4AAE-8136-F59E083015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bc7069-e01d-40cf-9ee8-f5845a9c71f1"/>
    <ds:schemaRef ds:uri="9ef93a87-0a32-4269-bf18-b0abef9076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82790D-4291-4998-92E3-81B56BBBCD93}">
  <ds:schemaRefs>
    <ds:schemaRef ds:uri="http://schemas.microsoft.com/office/2006/documentManagement/types"/>
    <ds:schemaRef ds:uri="http://purl.org/dc/terms/"/>
    <ds:schemaRef ds:uri="b9bc7069-e01d-40cf-9ee8-f5845a9c71f1"/>
    <ds:schemaRef ds:uri="http://schemas.microsoft.com/office/2006/metadata/properties"/>
    <ds:schemaRef ds:uri="http://schemas.microsoft.com/office/infopath/2007/PartnerControls"/>
    <ds:schemaRef ds:uri="http://www.w3.org/XML/1998/namespace"/>
    <ds:schemaRef ds:uri="http://purl.org/dc/elements/1.1/"/>
    <ds:schemaRef ds:uri="http://schemas.openxmlformats.org/package/2006/metadata/core-properties"/>
    <ds:schemaRef ds:uri="9ef93a87-0a32-4269-bf18-b0abef907692"/>
    <ds:schemaRef ds:uri="http://purl.org/dc/dcmitype/"/>
  </ds:schemaRefs>
</ds:datastoreItem>
</file>

<file path=customXml/itemProps3.xml><?xml version="1.0" encoding="utf-8"?>
<ds:datastoreItem xmlns:ds="http://schemas.openxmlformats.org/officeDocument/2006/customXml" ds:itemID="{1067DD0B-0485-4A07-A019-4D379BB94C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1841</TotalTime>
  <Words>633</Words>
  <Application>Microsoft Office PowerPoint</Application>
  <PresentationFormat>ユーザー設定</PresentationFormat>
  <Paragraphs>47</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3</vt:i4>
      </vt:variant>
      <vt:variant>
        <vt:lpstr>スライド タイトル</vt:lpstr>
      </vt:variant>
      <vt:variant>
        <vt:i4>4</vt:i4>
      </vt:variant>
    </vt:vector>
  </HeadingPairs>
  <TitlesOfParts>
    <vt:vector size="14" baseType="lpstr">
      <vt:lpstr>游ゴシック</vt:lpstr>
      <vt:lpstr>游ゴシック Light</vt:lpstr>
      <vt:lpstr>Arial</vt:lpstr>
      <vt:lpstr>Calibri</vt:lpstr>
      <vt:lpstr>Calibri Light</vt:lpstr>
      <vt:lpstr>Impact</vt:lpstr>
      <vt:lpstr>Wingdings</vt:lpstr>
      <vt:lpstr>1_Office テーマ</vt:lpstr>
      <vt:lpstr>3_Office テーマ</vt:lpstr>
      <vt:lpstr>2_Office テーマ</vt:lpstr>
      <vt:lpstr>県営住宅を使用した企業社宅の実施について</vt:lpstr>
      <vt:lpstr>県営住宅を使用した企業社宅　　</vt:lpstr>
      <vt:lpstr>県営住宅を使用した企業社宅　　</vt:lpstr>
      <vt:lpstr>県営住宅を使用した企業社宅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兵庫県推奨ppt様式</dc:subject>
  <dc:creator>広報広聴課</dc:creator>
  <cp:lastModifiedBy>元佐　龍</cp:lastModifiedBy>
  <cp:revision>108</cp:revision>
  <cp:lastPrinted>2024-01-12T01:23:38Z</cp:lastPrinted>
  <dcterms:created xsi:type="dcterms:W3CDTF">2023-08-17T00:35:59Z</dcterms:created>
  <dcterms:modified xsi:type="dcterms:W3CDTF">2024-02-05T03:02:46Z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0x010100662B17E0B10B0A40B739A176AAF51870</vt:lpwstr>
  </property>
</Properties>
</file>